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7" r:id="rId3"/>
    <p:sldId id="310" r:id="rId4"/>
    <p:sldId id="292" r:id="rId5"/>
    <p:sldId id="299" r:id="rId6"/>
    <p:sldId id="324" r:id="rId7"/>
    <p:sldId id="298" r:id="rId8"/>
    <p:sldId id="312" r:id="rId9"/>
    <p:sldId id="317" r:id="rId10"/>
    <p:sldId id="306" r:id="rId11"/>
    <p:sldId id="315" r:id="rId12"/>
    <p:sldId id="316" r:id="rId13"/>
    <p:sldId id="297" r:id="rId14"/>
    <p:sldId id="308" r:id="rId15"/>
    <p:sldId id="321" r:id="rId16"/>
    <p:sldId id="318" r:id="rId17"/>
    <p:sldId id="319" r:id="rId18"/>
    <p:sldId id="320" r:id="rId19"/>
    <p:sldId id="323" r:id="rId20"/>
    <p:sldId id="325" r:id="rId21"/>
    <p:sldId id="314" r:id="rId22"/>
    <p:sldId id="322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9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51AC19-A5B2-4840-8F44-158F7078CF3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A4070DE-56D0-436D-9398-2722507AA238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gm:t>
    </dgm:pt>
    <dgm:pt modelId="{20EEE155-CDFA-4EC3-8DFA-1EC712B6040D}" type="parTrans" cxnId="{7F76AC61-7F9C-491E-B6B1-0BBBD8DE8749}">
      <dgm:prSet/>
      <dgm:spPr/>
      <dgm:t>
        <a:bodyPr/>
        <a:lstStyle/>
        <a:p>
          <a:endParaRPr lang="en-US"/>
        </a:p>
      </dgm:t>
    </dgm:pt>
    <dgm:pt modelId="{423D9B59-CED9-488B-9C3D-D20669F30DAB}" type="sibTrans" cxnId="{7F76AC61-7F9C-491E-B6B1-0BBBD8DE8749}">
      <dgm:prSet/>
      <dgm:spPr/>
      <dgm:t>
        <a:bodyPr/>
        <a:lstStyle/>
        <a:p>
          <a:endParaRPr lang="en-US"/>
        </a:p>
      </dgm:t>
    </dgm:pt>
    <dgm:pt modelId="{82029B22-6B4F-4ACD-8219-4A2383724FC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gm:t>
    </dgm:pt>
    <dgm:pt modelId="{EDEF19DA-68F1-4C16-A875-2B3556C25241}" type="parTrans" cxnId="{A803192D-451E-4C2B-BB3A-ABE206D24CDF}">
      <dgm:prSet/>
      <dgm:spPr/>
      <dgm:t>
        <a:bodyPr/>
        <a:lstStyle/>
        <a:p>
          <a:endParaRPr lang="en-US"/>
        </a:p>
      </dgm:t>
    </dgm:pt>
    <dgm:pt modelId="{B8366B7D-9A23-4D97-843E-02584DAA1C9D}" type="sibTrans" cxnId="{A803192D-451E-4C2B-BB3A-ABE206D24CDF}">
      <dgm:prSet/>
      <dgm:spPr/>
      <dgm:t>
        <a:bodyPr/>
        <a:lstStyle/>
        <a:p>
          <a:endParaRPr lang="en-US"/>
        </a:p>
      </dgm:t>
    </dgm:pt>
    <dgm:pt modelId="{93705D81-F167-4C1B-9B61-F1AFF36165C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Features</a:t>
          </a:r>
        </a:p>
      </dgm:t>
    </dgm:pt>
    <dgm:pt modelId="{F1556E73-FB1A-4B6B-B18A-7161FF8570AF}" type="parTrans" cxnId="{D0A571F0-8E13-457D-AFA2-EC0D30063969}">
      <dgm:prSet/>
      <dgm:spPr/>
      <dgm:t>
        <a:bodyPr/>
        <a:lstStyle/>
        <a:p>
          <a:endParaRPr lang="en-US"/>
        </a:p>
      </dgm:t>
    </dgm:pt>
    <dgm:pt modelId="{029553FA-CB24-4B40-BA71-C1EAD2619FE0}" type="sibTrans" cxnId="{D0A571F0-8E13-457D-AFA2-EC0D30063969}">
      <dgm:prSet/>
      <dgm:spPr/>
      <dgm:t>
        <a:bodyPr/>
        <a:lstStyle/>
        <a:p>
          <a:endParaRPr lang="en-US"/>
        </a:p>
      </dgm:t>
    </dgm:pt>
    <dgm:pt modelId="{5FF6CAE6-A64C-49FF-86C1-735A70DEFC4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gm:t>
    </dgm:pt>
    <dgm:pt modelId="{2CE95390-E859-448F-B1B5-552576D6D61C}" type="parTrans" cxnId="{F1692A1A-C78C-42DB-B401-F01AA7006D96}">
      <dgm:prSet/>
      <dgm:spPr/>
      <dgm:t>
        <a:bodyPr/>
        <a:lstStyle/>
        <a:p>
          <a:endParaRPr lang="en-US"/>
        </a:p>
      </dgm:t>
    </dgm:pt>
    <dgm:pt modelId="{B5365E32-6045-4979-A020-EAE987383D2A}" type="sibTrans" cxnId="{F1692A1A-C78C-42DB-B401-F01AA7006D96}">
      <dgm:prSet/>
      <dgm:spPr/>
      <dgm:t>
        <a:bodyPr/>
        <a:lstStyle/>
        <a:p>
          <a:endParaRPr lang="en-US"/>
        </a:p>
      </dgm:t>
    </dgm:pt>
    <dgm:pt modelId="{329E3931-19E2-4561-9EEA-40EAC142A0C5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Block Diagram</a:t>
          </a:r>
        </a:p>
      </dgm:t>
    </dgm:pt>
    <dgm:pt modelId="{B18D17B8-BD19-4F39-8422-3004522988C8}" type="parTrans" cxnId="{284F5273-68D3-4A0E-B9EF-B322F892AA1B}">
      <dgm:prSet/>
      <dgm:spPr/>
      <dgm:t>
        <a:bodyPr/>
        <a:lstStyle/>
        <a:p>
          <a:endParaRPr lang="en-US"/>
        </a:p>
      </dgm:t>
    </dgm:pt>
    <dgm:pt modelId="{B3BBC23D-B758-417C-8A1E-E2BE58D386E8}" type="sibTrans" cxnId="{284F5273-68D3-4A0E-B9EF-B322F892AA1B}">
      <dgm:prSet/>
      <dgm:spPr/>
      <dgm:t>
        <a:bodyPr/>
        <a:lstStyle/>
        <a:p>
          <a:endParaRPr lang="en-US"/>
        </a:p>
      </dgm:t>
    </dgm:pt>
    <dgm:pt modelId="{B59CBDF4-FDCE-494B-A190-058697817A3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Tools/Softwares, Languages used</a:t>
          </a:r>
        </a:p>
      </dgm:t>
    </dgm:pt>
    <dgm:pt modelId="{BADB3529-B4BE-432B-93B7-1476CBA9C3B7}" type="parTrans" cxnId="{40F1992C-EA60-4B9C-9381-4058C27B1507}">
      <dgm:prSet/>
      <dgm:spPr/>
      <dgm:t>
        <a:bodyPr/>
        <a:lstStyle/>
        <a:p>
          <a:endParaRPr lang="en-US"/>
        </a:p>
      </dgm:t>
    </dgm:pt>
    <dgm:pt modelId="{F46CEC12-B483-4A12-8D69-103253CD121F}" type="sibTrans" cxnId="{40F1992C-EA60-4B9C-9381-4058C27B1507}">
      <dgm:prSet/>
      <dgm:spPr/>
      <dgm:t>
        <a:bodyPr/>
        <a:lstStyle/>
        <a:p>
          <a:endParaRPr lang="en-US"/>
        </a:p>
      </dgm:t>
    </dgm:pt>
    <dgm:pt modelId="{CD99A4D7-60E0-49C5-BDD3-3E4B754313B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678E3208-62B1-4AF0-8675-AC1BD646AC85}" type="parTrans" cxnId="{5AD2020E-B6D9-4B8E-8310-8E48F812A6E7}">
      <dgm:prSet/>
      <dgm:spPr/>
      <dgm:t>
        <a:bodyPr/>
        <a:lstStyle/>
        <a:p>
          <a:endParaRPr lang="en-US"/>
        </a:p>
      </dgm:t>
    </dgm:pt>
    <dgm:pt modelId="{9977E44F-2651-4300-A2C9-A90C2916155C}" type="sibTrans" cxnId="{5AD2020E-B6D9-4B8E-8310-8E48F812A6E7}">
      <dgm:prSet/>
      <dgm:spPr/>
      <dgm:t>
        <a:bodyPr/>
        <a:lstStyle/>
        <a:p>
          <a:endParaRPr lang="en-US"/>
        </a:p>
      </dgm:t>
    </dgm:pt>
    <dgm:pt modelId="{A45CCD3D-F096-412C-9509-DAC72800E08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</a:p>
      </dgm:t>
    </dgm:pt>
    <dgm:pt modelId="{D497C865-2237-4E9B-89B2-793E7FCDF49F}" type="parTrans" cxnId="{8C2F66BE-FDE4-484A-BFF5-9E5E64ACA405}">
      <dgm:prSet/>
      <dgm:spPr/>
      <dgm:t>
        <a:bodyPr/>
        <a:lstStyle/>
        <a:p>
          <a:endParaRPr lang="en-US"/>
        </a:p>
      </dgm:t>
    </dgm:pt>
    <dgm:pt modelId="{1CEA1A8D-3390-4ACE-B627-8CB0609F6DCD}" type="sibTrans" cxnId="{8C2F66BE-FDE4-484A-BFF5-9E5E64ACA405}">
      <dgm:prSet/>
      <dgm:spPr/>
      <dgm:t>
        <a:bodyPr/>
        <a:lstStyle/>
        <a:p>
          <a:endParaRPr lang="en-US"/>
        </a:p>
      </dgm:t>
    </dgm:pt>
    <dgm:pt modelId="{977A0AA6-A2B3-46F8-9C20-E56BA98500CD}" type="pres">
      <dgm:prSet presAssocID="{0E51AC19-A5B2-4840-8F44-158F7078CF36}" presName="vert0" presStyleCnt="0">
        <dgm:presLayoutVars>
          <dgm:dir/>
          <dgm:animOne val="branch"/>
          <dgm:animLvl val="lvl"/>
        </dgm:presLayoutVars>
      </dgm:prSet>
      <dgm:spPr/>
    </dgm:pt>
    <dgm:pt modelId="{F6E4474F-D814-4A98-8AFC-07E533E582FF}" type="pres">
      <dgm:prSet presAssocID="{CA4070DE-56D0-436D-9398-2722507AA238}" presName="thickLine" presStyleLbl="alignNode1" presStyleIdx="0" presStyleCnt="8"/>
      <dgm:spPr/>
    </dgm:pt>
    <dgm:pt modelId="{5E255063-0F08-43FD-A734-EAD7609A75E1}" type="pres">
      <dgm:prSet presAssocID="{CA4070DE-56D0-436D-9398-2722507AA238}" presName="horz1" presStyleCnt="0"/>
      <dgm:spPr/>
    </dgm:pt>
    <dgm:pt modelId="{D0992312-048C-4C52-9864-A780E95FFB51}" type="pres">
      <dgm:prSet presAssocID="{CA4070DE-56D0-436D-9398-2722507AA238}" presName="tx1" presStyleLbl="revTx" presStyleIdx="0" presStyleCnt="8"/>
      <dgm:spPr/>
    </dgm:pt>
    <dgm:pt modelId="{7BF650D1-8E9F-4978-ABCF-4D860FB2C479}" type="pres">
      <dgm:prSet presAssocID="{CA4070DE-56D0-436D-9398-2722507AA238}" presName="vert1" presStyleCnt="0"/>
      <dgm:spPr/>
    </dgm:pt>
    <dgm:pt modelId="{FF9FD9EA-9F75-474B-BE7E-637301E5997C}" type="pres">
      <dgm:prSet presAssocID="{82029B22-6B4F-4ACD-8219-4A2383724FCB}" presName="thickLine" presStyleLbl="alignNode1" presStyleIdx="1" presStyleCnt="8"/>
      <dgm:spPr/>
    </dgm:pt>
    <dgm:pt modelId="{F3DE4974-C2A3-44A7-9B19-52BEB3CAB03C}" type="pres">
      <dgm:prSet presAssocID="{82029B22-6B4F-4ACD-8219-4A2383724FCB}" presName="horz1" presStyleCnt="0"/>
      <dgm:spPr/>
    </dgm:pt>
    <dgm:pt modelId="{07511698-94FB-414B-913A-9C7B2B155992}" type="pres">
      <dgm:prSet presAssocID="{82029B22-6B4F-4ACD-8219-4A2383724FCB}" presName="tx1" presStyleLbl="revTx" presStyleIdx="1" presStyleCnt="8"/>
      <dgm:spPr/>
    </dgm:pt>
    <dgm:pt modelId="{079FCDAE-6553-4CDE-ABB8-9D276B240B4A}" type="pres">
      <dgm:prSet presAssocID="{82029B22-6B4F-4ACD-8219-4A2383724FCB}" presName="vert1" presStyleCnt="0"/>
      <dgm:spPr/>
    </dgm:pt>
    <dgm:pt modelId="{9EEDA516-9DCD-4D07-B12D-C6368E8AC0FF}" type="pres">
      <dgm:prSet presAssocID="{93705D81-F167-4C1B-9B61-F1AFF36165CB}" presName="thickLine" presStyleLbl="alignNode1" presStyleIdx="2" presStyleCnt="8"/>
      <dgm:spPr/>
    </dgm:pt>
    <dgm:pt modelId="{8FE3E5B9-5394-4C24-8FC9-FFD555347D88}" type="pres">
      <dgm:prSet presAssocID="{93705D81-F167-4C1B-9B61-F1AFF36165CB}" presName="horz1" presStyleCnt="0"/>
      <dgm:spPr/>
    </dgm:pt>
    <dgm:pt modelId="{E856308D-1741-4448-8DCB-57568A64694E}" type="pres">
      <dgm:prSet presAssocID="{93705D81-F167-4C1B-9B61-F1AFF36165CB}" presName="tx1" presStyleLbl="revTx" presStyleIdx="2" presStyleCnt="8"/>
      <dgm:spPr/>
    </dgm:pt>
    <dgm:pt modelId="{1C32F4BD-48C1-4769-BA89-9ABBED144FE6}" type="pres">
      <dgm:prSet presAssocID="{93705D81-F167-4C1B-9B61-F1AFF36165CB}" presName="vert1" presStyleCnt="0"/>
      <dgm:spPr/>
    </dgm:pt>
    <dgm:pt modelId="{349212A0-CF95-463F-9882-8D35E2735B42}" type="pres">
      <dgm:prSet presAssocID="{5FF6CAE6-A64C-49FF-86C1-735A70DEFC4B}" presName="thickLine" presStyleLbl="alignNode1" presStyleIdx="3" presStyleCnt="8"/>
      <dgm:spPr/>
    </dgm:pt>
    <dgm:pt modelId="{C4A60B3E-A413-4A5A-9644-D1B648F771CF}" type="pres">
      <dgm:prSet presAssocID="{5FF6CAE6-A64C-49FF-86C1-735A70DEFC4B}" presName="horz1" presStyleCnt="0"/>
      <dgm:spPr/>
    </dgm:pt>
    <dgm:pt modelId="{892572A2-6F8A-4DE4-95A5-66E1322BDB04}" type="pres">
      <dgm:prSet presAssocID="{5FF6CAE6-A64C-49FF-86C1-735A70DEFC4B}" presName="tx1" presStyleLbl="revTx" presStyleIdx="3" presStyleCnt="8"/>
      <dgm:spPr/>
    </dgm:pt>
    <dgm:pt modelId="{028E85E6-CEC8-40C8-8BAA-3BBD9DFA912C}" type="pres">
      <dgm:prSet presAssocID="{5FF6CAE6-A64C-49FF-86C1-735A70DEFC4B}" presName="vert1" presStyleCnt="0"/>
      <dgm:spPr/>
    </dgm:pt>
    <dgm:pt modelId="{CB5A3A49-6FE7-44FC-92EC-37F5FE3E5657}" type="pres">
      <dgm:prSet presAssocID="{329E3931-19E2-4561-9EEA-40EAC142A0C5}" presName="thickLine" presStyleLbl="alignNode1" presStyleIdx="4" presStyleCnt="8"/>
      <dgm:spPr/>
    </dgm:pt>
    <dgm:pt modelId="{D0C25CD7-363F-4937-A4EA-D23EA012A6AD}" type="pres">
      <dgm:prSet presAssocID="{329E3931-19E2-4561-9EEA-40EAC142A0C5}" presName="horz1" presStyleCnt="0"/>
      <dgm:spPr/>
    </dgm:pt>
    <dgm:pt modelId="{2EB1E9E0-865F-4CB8-9216-278944440601}" type="pres">
      <dgm:prSet presAssocID="{329E3931-19E2-4561-9EEA-40EAC142A0C5}" presName="tx1" presStyleLbl="revTx" presStyleIdx="4" presStyleCnt="8"/>
      <dgm:spPr/>
    </dgm:pt>
    <dgm:pt modelId="{F4886A08-28C9-4105-8BC5-30EE4A432697}" type="pres">
      <dgm:prSet presAssocID="{329E3931-19E2-4561-9EEA-40EAC142A0C5}" presName="vert1" presStyleCnt="0"/>
      <dgm:spPr/>
    </dgm:pt>
    <dgm:pt modelId="{E459DFB5-0982-412C-A20E-8CC213F5956C}" type="pres">
      <dgm:prSet presAssocID="{B59CBDF4-FDCE-494B-A190-058697817A30}" presName="thickLine" presStyleLbl="alignNode1" presStyleIdx="5" presStyleCnt="8"/>
      <dgm:spPr/>
    </dgm:pt>
    <dgm:pt modelId="{5D9AA456-5B56-4FCF-BED3-8BE51A2AED6E}" type="pres">
      <dgm:prSet presAssocID="{B59CBDF4-FDCE-494B-A190-058697817A30}" presName="horz1" presStyleCnt="0"/>
      <dgm:spPr/>
    </dgm:pt>
    <dgm:pt modelId="{141364C5-CDBC-4970-A9D3-FED523061A8C}" type="pres">
      <dgm:prSet presAssocID="{B59CBDF4-FDCE-494B-A190-058697817A30}" presName="tx1" presStyleLbl="revTx" presStyleIdx="5" presStyleCnt="8"/>
      <dgm:spPr/>
    </dgm:pt>
    <dgm:pt modelId="{425C99D5-7895-4696-AD25-5DFD26739DD0}" type="pres">
      <dgm:prSet presAssocID="{B59CBDF4-FDCE-494B-A190-058697817A30}" presName="vert1" presStyleCnt="0"/>
      <dgm:spPr/>
    </dgm:pt>
    <dgm:pt modelId="{A364F36C-0BC4-4FCE-A4B1-436ACF139A96}" type="pres">
      <dgm:prSet presAssocID="{CD99A4D7-60E0-49C5-BDD3-3E4B754313B1}" presName="thickLine" presStyleLbl="alignNode1" presStyleIdx="6" presStyleCnt="8"/>
      <dgm:spPr/>
    </dgm:pt>
    <dgm:pt modelId="{03AB6389-E5E1-4640-A0F8-ACFF707D63EE}" type="pres">
      <dgm:prSet presAssocID="{CD99A4D7-60E0-49C5-BDD3-3E4B754313B1}" presName="horz1" presStyleCnt="0"/>
      <dgm:spPr/>
    </dgm:pt>
    <dgm:pt modelId="{90EDDE74-4686-49F0-BE35-A07CBE7B4FFF}" type="pres">
      <dgm:prSet presAssocID="{CD99A4D7-60E0-49C5-BDD3-3E4B754313B1}" presName="tx1" presStyleLbl="revTx" presStyleIdx="6" presStyleCnt="8"/>
      <dgm:spPr/>
    </dgm:pt>
    <dgm:pt modelId="{BE972CF3-C1B0-47BF-B200-960383B09DD9}" type="pres">
      <dgm:prSet presAssocID="{CD99A4D7-60E0-49C5-BDD3-3E4B754313B1}" presName="vert1" presStyleCnt="0"/>
      <dgm:spPr/>
    </dgm:pt>
    <dgm:pt modelId="{DA3D72D2-66B1-40A7-AE7F-78755001B0E6}" type="pres">
      <dgm:prSet presAssocID="{A45CCD3D-F096-412C-9509-DAC72800E08B}" presName="thickLine" presStyleLbl="alignNode1" presStyleIdx="7" presStyleCnt="8"/>
      <dgm:spPr/>
    </dgm:pt>
    <dgm:pt modelId="{84D18001-F283-47DF-B07F-6F645924D3C8}" type="pres">
      <dgm:prSet presAssocID="{A45CCD3D-F096-412C-9509-DAC72800E08B}" presName="horz1" presStyleCnt="0"/>
      <dgm:spPr/>
    </dgm:pt>
    <dgm:pt modelId="{84A19906-FE99-48CC-A2F5-5BFAAA4364F6}" type="pres">
      <dgm:prSet presAssocID="{A45CCD3D-F096-412C-9509-DAC72800E08B}" presName="tx1" presStyleLbl="revTx" presStyleIdx="7" presStyleCnt="8"/>
      <dgm:spPr/>
    </dgm:pt>
    <dgm:pt modelId="{0438D9D9-BB75-4027-B49B-3200008FAEBC}" type="pres">
      <dgm:prSet presAssocID="{A45CCD3D-F096-412C-9509-DAC72800E08B}" presName="vert1" presStyleCnt="0"/>
      <dgm:spPr/>
    </dgm:pt>
  </dgm:ptLst>
  <dgm:cxnLst>
    <dgm:cxn modelId="{18ED6602-A40C-480C-8DCE-92ED0F7430EC}" type="presOf" srcId="{0E51AC19-A5B2-4840-8F44-158F7078CF36}" destId="{977A0AA6-A2B3-46F8-9C20-E56BA98500CD}" srcOrd="0" destOrd="0" presId="urn:microsoft.com/office/officeart/2008/layout/LinedList"/>
    <dgm:cxn modelId="{5AD2020E-B6D9-4B8E-8310-8E48F812A6E7}" srcId="{0E51AC19-A5B2-4840-8F44-158F7078CF36}" destId="{CD99A4D7-60E0-49C5-BDD3-3E4B754313B1}" srcOrd="6" destOrd="0" parTransId="{678E3208-62B1-4AF0-8675-AC1BD646AC85}" sibTransId="{9977E44F-2651-4300-A2C9-A90C2916155C}"/>
    <dgm:cxn modelId="{F1692A1A-C78C-42DB-B401-F01AA7006D96}" srcId="{0E51AC19-A5B2-4840-8F44-158F7078CF36}" destId="{5FF6CAE6-A64C-49FF-86C1-735A70DEFC4B}" srcOrd="3" destOrd="0" parTransId="{2CE95390-E859-448F-B1B5-552576D6D61C}" sibTransId="{B5365E32-6045-4979-A020-EAE987383D2A}"/>
    <dgm:cxn modelId="{E95B9E20-07E3-4291-9698-C854E275CBA0}" type="presOf" srcId="{CA4070DE-56D0-436D-9398-2722507AA238}" destId="{D0992312-048C-4C52-9864-A780E95FFB51}" srcOrd="0" destOrd="0" presId="urn:microsoft.com/office/officeart/2008/layout/LinedList"/>
    <dgm:cxn modelId="{40F1992C-EA60-4B9C-9381-4058C27B1507}" srcId="{0E51AC19-A5B2-4840-8F44-158F7078CF36}" destId="{B59CBDF4-FDCE-494B-A190-058697817A30}" srcOrd="5" destOrd="0" parTransId="{BADB3529-B4BE-432B-93B7-1476CBA9C3B7}" sibTransId="{F46CEC12-B483-4A12-8D69-103253CD121F}"/>
    <dgm:cxn modelId="{A803192D-451E-4C2B-BB3A-ABE206D24CDF}" srcId="{0E51AC19-A5B2-4840-8F44-158F7078CF36}" destId="{82029B22-6B4F-4ACD-8219-4A2383724FCB}" srcOrd="1" destOrd="0" parTransId="{EDEF19DA-68F1-4C16-A875-2B3556C25241}" sibTransId="{B8366B7D-9A23-4D97-843E-02584DAA1C9D}"/>
    <dgm:cxn modelId="{7F76AC61-7F9C-491E-B6B1-0BBBD8DE8749}" srcId="{0E51AC19-A5B2-4840-8F44-158F7078CF36}" destId="{CA4070DE-56D0-436D-9398-2722507AA238}" srcOrd="0" destOrd="0" parTransId="{20EEE155-CDFA-4EC3-8DFA-1EC712B6040D}" sibTransId="{423D9B59-CED9-488B-9C3D-D20669F30DAB}"/>
    <dgm:cxn modelId="{976FCA66-8309-4CA2-883D-FED5341BF2D0}" type="presOf" srcId="{A45CCD3D-F096-412C-9509-DAC72800E08B}" destId="{84A19906-FE99-48CC-A2F5-5BFAAA4364F6}" srcOrd="0" destOrd="0" presId="urn:microsoft.com/office/officeart/2008/layout/LinedList"/>
    <dgm:cxn modelId="{3BD5426A-DD0D-4F8B-9E79-2626BACF7452}" type="presOf" srcId="{93705D81-F167-4C1B-9B61-F1AFF36165CB}" destId="{E856308D-1741-4448-8DCB-57568A64694E}" srcOrd="0" destOrd="0" presId="urn:microsoft.com/office/officeart/2008/layout/LinedList"/>
    <dgm:cxn modelId="{284F5273-68D3-4A0E-B9EF-B322F892AA1B}" srcId="{0E51AC19-A5B2-4840-8F44-158F7078CF36}" destId="{329E3931-19E2-4561-9EEA-40EAC142A0C5}" srcOrd="4" destOrd="0" parTransId="{B18D17B8-BD19-4F39-8422-3004522988C8}" sibTransId="{B3BBC23D-B758-417C-8A1E-E2BE58D386E8}"/>
    <dgm:cxn modelId="{FC81B293-7181-4FA8-997F-DBFEB5D7032B}" type="presOf" srcId="{CD99A4D7-60E0-49C5-BDD3-3E4B754313B1}" destId="{90EDDE74-4686-49F0-BE35-A07CBE7B4FFF}" srcOrd="0" destOrd="0" presId="urn:microsoft.com/office/officeart/2008/layout/LinedList"/>
    <dgm:cxn modelId="{87E2899A-238F-40B3-9A3E-753B1B5B4947}" type="presOf" srcId="{82029B22-6B4F-4ACD-8219-4A2383724FCB}" destId="{07511698-94FB-414B-913A-9C7B2B155992}" srcOrd="0" destOrd="0" presId="urn:microsoft.com/office/officeart/2008/layout/LinedList"/>
    <dgm:cxn modelId="{8C2F66BE-FDE4-484A-BFF5-9E5E64ACA405}" srcId="{0E51AC19-A5B2-4840-8F44-158F7078CF36}" destId="{A45CCD3D-F096-412C-9509-DAC72800E08B}" srcOrd="7" destOrd="0" parTransId="{D497C865-2237-4E9B-89B2-793E7FCDF49F}" sibTransId="{1CEA1A8D-3390-4ACE-B627-8CB0609F6DCD}"/>
    <dgm:cxn modelId="{A8B8FFBF-7D2F-4B9C-88BC-3ED450673B84}" type="presOf" srcId="{B59CBDF4-FDCE-494B-A190-058697817A30}" destId="{141364C5-CDBC-4970-A9D3-FED523061A8C}" srcOrd="0" destOrd="0" presId="urn:microsoft.com/office/officeart/2008/layout/LinedList"/>
    <dgm:cxn modelId="{D0A571F0-8E13-457D-AFA2-EC0D30063969}" srcId="{0E51AC19-A5B2-4840-8F44-158F7078CF36}" destId="{93705D81-F167-4C1B-9B61-F1AFF36165CB}" srcOrd="2" destOrd="0" parTransId="{F1556E73-FB1A-4B6B-B18A-7161FF8570AF}" sibTransId="{029553FA-CB24-4B40-BA71-C1EAD2619FE0}"/>
    <dgm:cxn modelId="{F51F8DF8-6D94-41C5-8C41-1521683E62BB}" type="presOf" srcId="{5FF6CAE6-A64C-49FF-86C1-735A70DEFC4B}" destId="{892572A2-6F8A-4DE4-95A5-66E1322BDB04}" srcOrd="0" destOrd="0" presId="urn:microsoft.com/office/officeart/2008/layout/LinedList"/>
    <dgm:cxn modelId="{D5907CFE-D722-4102-895E-7013369868B0}" type="presOf" srcId="{329E3931-19E2-4561-9EEA-40EAC142A0C5}" destId="{2EB1E9E0-865F-4CB8-9216-278944440601}" srcOrd="0" destOrd="0" presId="urn:microsoft.com/office/officeart/2008/layout/LinedList"/>
    <dgm:cxn modelId="{70D2C24E-6B88-4D11-977D-83BB4F966AE2}" type="presParOf" srcId="{977A0AA6-A2B3-46F8-9C20-E56BA98500CD}" destId="{F6E4474F-D814-4A98-8AFC-07E533E582FF}" srcOrd="0" destOrd="0" presId="urn:microsoft.com/office/officeart/2008/layout/LinedList"/>
    <dgm:cxn modelId="{514FA204-55F6-49CD-AD8E-7A46317B525D}" type="presParOf" srcId="{977A0AA6-A2B3-46F8-9C20-E56BA98500CD}" destId="{5E255063-0F08-43FD-A734-EAD7609A75E1}" srcOrd="1" destOrd="0" presId="urn:microsoft.com/office/officeart/2008/layout/LinedList"/>
    <dgm:cxn modelId="{2174564B-E7D0-4617-9EA1-B67F4CDF616C}" type="presParOf" srcId="{5E255063-0F08-43FD-A734-EAD7609A75E1}" destId="{D0992312-048C-4C52-9864-A780E95FFB51}" srcOrd="0" destOrd="0" presId="urn:microsoft.com/office/officeart/2008/layout/LinedList"/>
    <dgm:cxn modelId="{15D685DB-E0EA-4217-828E-28473B4EC9CA}" type="presParOf" srcId="{5E255063-0F08-43FD-A734-EAD7609A75E1}" destId="{7BF650D1-8E9F-4978-ABCF-4D860FB2C479}" srcOrd="1" destOrd="0" presId="urn:microsoft.com/office/officeart/2008/layout/LinedList"/>
    <dgm:cxn modelId="{F972BC17-BE9D-4278-BDCF-633673FDCAAF}" type="presParOf" srcId="{977A0AA6-A2B3-46F8-9C20-E56BA98500CD}" destId="{FF9FD9EA-9F75-474B-BE7E-637301E5997C}" srcOrd="2" destOrd="0" presId="urn:microsoft.com/office/officeart/2008/layout/LinedList"/>
    <dgm:cxn modelId="{6E72DA22-CD7B-40D9-B35B-DA54FB3BEFBE}" type="presParOf" srcId="{977A0AA6-A2B3-46F8-9C20-E56BA98500CD}" destId="{F3DE4974-C2A3-44A7-9B19-52BEB3CAB03C}" srcOrd="3" destOrd="0" presId="urn:microsoft.com/office/officeart/2008/layout/LinedList"/>
    <dgm:cxn modelId="{84AD2A4B-10AE-4A5D-B0AF-F87063D708D2}" type="presParOf" srcId="{F3DE4974-C2A3-44A7-9B19-52BEB3CAB03C}" destId="{07511698-94FB-414B-913A-9C7B2B155992}" srcOrd="0" destOrd="0" presId="urn:microsoft.com/office/officeart/2008/layout/LinedList"/>
    <dgm:cxn modelId="{92E6FC14-700C-4528-B135-8DA3AC276AA6}" type="presParOf" srcId="{F3DE4974-C2A3-44A7-9B19-52BEB3CAB03C}" destId="{079FCDAE-6553-4CDE-ABB8-9D276B240B4A}" srcOrd="1" destOrd="0" presId="urn:microsoft.com/office/officeart/2008/layout/LinedList"/>
    <dgm:cxn modelId="{AE24900A-86C5-4035-A4FE-8EF81D2653C4}" type="presParOf" srcId="{977A0AA6-A2B3-46F8-9C20-E56BA98500CD}" destId="{9EEDA516-9DCD-4D07-B12D-C6368E8AC0FF}" srcOrd="4" destOrd="0" presId="urn:microsoft.com/office/officeart/2008/layout/LinedList"/>
    <dgm:cxn modelId="{557931F7-EBC0-489F-AA08-E9809E19E928}" type="presParOf" srcId="{977A0AA6-A2B3-46F8-9C20-E56BA98500CD}" destId="{8FE3E5B9-5394-4C24-8FC9-FFD555347D88}" srcOrd="5" destOrd="0" presId="urn:microsoft.com/office/officeart/2008/layout/LinedList"/>
    <dgm:cxn modelId="{02C39A05-7445-41E4-BA29-5DA27C336509}" type="presParOf" srcId="{8FE3E5B9-5394-4C24-8FC9-FFD555347D88}" destId="{E856308D-1741-4448-8DCB-57568A64694E}" srcOrd="0" destOrd="0" presId="urn:microsoft.com/office/officeart/2008/layout/LinedList"/>
    <dgm:cxn modelId="{D88A1630-12EA-454E-A316-DC0C98E7A781}" type="presParOf" srcId="{8FE3E5B9-5394-4C24-8FC9-FFD555347D88}" destId="{1C32F4BD-48C1-4769-BA89-9ABBED144FE6}" srcOrd="1" destOrd="0" presId="urn:microsoft.com/office/officeart/2008/layout/LinedList"/>
    <dgm:cxn modelId="{34E943EC-BF6A-422B-BFF0-AD68D8274F0B}" type="presParOf" srcId="{977A0AA6-A2B3-46F8-9C20-E56BA98500CD}" destId="{349212A0-CF95-463F-9882-8D35E2735B42}" srcOrd="6" destOrd="0" presId="urn:microsoft.com/office/officeart/2008/layout/LinedList"/>
    <dgm:cxn modelId="{EBABE15A-A9D1-4EF7-9E2D-F2B776B0BCC2}" type="presParOf" srcId="{977A0AA6-A2B3-46F8-9C20-E56BA98500CD}" destId="{C4A60B3E-A413-4A5A-9644-D1B648F771CF}" srcOrd="7" destOrd="0" presId="urn:microsoft.com/office/officeart/2008/layout/LinedList"/>
    <dgm:cxn modelId="{D5665456-1FF2-4B42-B86E-7F2919C329BA}" type="presParOf" srcId="{C4A60B3E-A413-4A5A-9644-D1B648F771CF}" destId="{892572A2-6F8A-4DE4-95A5-66E1322BDB04}" srcOrd="0" destOrd="0" presId="urn:microsoft.com/office/officeart/2008/layout/LinedList"/>
    <dgm:cxn modelId="{4EF398EE-FC6D-4BD0-B875-54CF75848A23}" type="presParOf" srcId="{C4A60B3E-A413-4A5A-9644-D1B648F771CF}" destId="{028E85E6-CEC8-40C8-8BAA-3BBD9DFA912C}" srcOrd="1" destOrd="0" presId="urn:microsoft.com/office/officeart/2008/layout/LinedList"/>
    <dgm:cxn modelId="{EA13A233-AD97-4B5A-9417-EAAC814B4DF8}" type="presParOf" srcId="{977A0AA6-A2B3-46F8-9C20-E56BA98500CD}" destId="{CB5A3A49-6FE7-44FC-92EC-37F5FE3E5657}" srcOrd="8" destOrd="0" presId="urn:microsoft.com/office/officeart/2008/layout/LinedList"/>
    <dgm:cxn modelId="{64A66F64-D2A9-4635-897D-E81833EC596F}" type="presParOf" srcId="{977A0AA6-A2B3-46F8-9C20-E56BA98500CD}" destId="{D0C25CD7-363F-4937-A4EA-D23EA012A6AD}" srcOrd="9" destOrd="0" presId="urn:microsoft.com/office/officeart/2008/layout/LinedList"/>
    <dgm:cxn modelId="{D3427F63-702C-4078-99CF-0597CD1824FB}" type="presParOf" srcId="{D0C25CD7-363F-4937-A4EA-D23EA012A6AD}" destId="{2EB1E9E0-865F-4CB8-9216-278944440601}" srcOrd="0" destOrd="0" presId="urn:microsoft.com/office/officeart/2008/layout/LinedList"/>
    <dgm:cxn modelId="{1DBFA90D-7873-49B2-8F8D-80F56807CF43}" type="presParOf" srcId="{D0C25CD7-363F-4937-A4EA-D23EA012A6AD}" destId="{F4886A08-28C9-4105-8BC5-30EE4A432697}" srcOrd="1" destOrd="0" presId="urn:microsoft.com/office/officeart/2008/layout/LinedList"/>
    <dgm:cxn modelId="{E181E5E3-81ED-4384-A95C-C0B437984B6A}" type="presParOf" srcId="{977A0AA6-A2B3-46F8-9C20-E56BA98500CD}" destId="{E459DFB5-0982-412C-A20E-8CC213F5956C}" srcOrd="10" destOrd="0" presId="urn:microsoft.com/office/officeart/2008/layout/LinedList"/>
    <dgm:cxn modelId="{2196895C-3BD0-4D2F-A113-28AAFACD3F04}" type="presParOf" srcId="{977A0AA6-A2B3-46F8-9C20-E56BA98500CD}" destId="{5D9AA456-5B56-4FCF-BED3-8BE51A2AED6E}" srcOrd="11" destOrd="0" presId="urn:microsoft.com/office/officeart/2008/layout/LinedList"/>
    <dgm:cxn modelId="{DCB3E922-E5B4-407B-A422-136E25DE0FAF}" type="presParOf" srcId="{5D9AA456-5B56-4FCF-BED3-8BE51A2AED6E}" destId="{141364C5-CDBC-4970-A9D3-FED523061A8C}" srcOrd="0" destOrd="0" presId="urn:microsoft.com/office/officeart/2008/layout/LinedList"/>
    <dgm:cxn modelId="{551E9859-444A-475A-9170-1C1C97BE773C}" type="presParOf" srcId="{5D9AA456-5B56-4FCF-BED3-8BE51A2AED6E}" destId="{425C99D5-7895-4696-AD25-5DFD26739DD0}" srcOrd="1" destOrd="0" presId="urn:microsoft.com/office/officeart/2008/layout/LinedList"/>
    <dgm:cxn modelId="{8C97EF4E-5718-432F-9C1A-9B62C875D393}" type="presParOf" srcId="{977A0AA6-A2B3-46F8-9C20-E56BA98500CD}" destId="{A364F36C-0BC4-4FCE-A4B1-436ACF139A96}" srcOrd="12" destOrd="0" presId="urn:microsoft.com/office/officeart/2008/layout/LinedList"/>
    <dgm:cxn modelId="{64653E62-9B22-4F5F-9315-AA9B4C1F1CDA}" type="presParOf" srcId="{977A0AA6-A2B3-46F8-9C20-E56BA98500CD}" destId="{03AB6389-E5E1-4640-A0F8-ACFF707D63EE}" srcOrd="13" destOrd="0" presId="urn:microsoft.com/office/officeart/2008/layout/LinedList"/>
    <dgm:cxn modelId="{77A38005-B7FC-473B-9E55-6BC6C39ADFF2}" type="presParOf" srcId="{03AB6389-E5E1-4640-A0F8-ACFF707D63EE}" destId="{90EDDE74-4686-49F0-BE35-A07CBE7B4FFF}" srcOrd="0" destOrd="0" presId="urn:microsoft.com/office/officeart/2008/layout/LinedList"/>
    <dgm:cxn modelId="{217568A5-C54A-4A2B-8ACC-F7520FB953D4}" type="presParOf" srcId="{03AB6389-E5E1-4640-A0F8-ACFF707D63EE}" destId="{BE972CF3-C1B0-47BF-B200-960383B09DD9}" srcOrd="1" destOrd="0" presId="urn:microsoft.com/office/officeart/2008/layout/LinedList"/>
    <dgm:cxn modelId="{8F0D5910-C3A7-4E48-A11B-9639C4C073F5}" type="presParOf" srcId="{977A0AA6-A2B3-46F8-9C20-E56BA98500CD}" destId="{DA3D72D2-66B1-40A7-AE7F-78755001B0E6}" srcOrd="14" destOrd="0" presId="urn:microsoft.com/office/officeart/2008/layout/LinedList"/>
    <dgm:cxn modelId="{F08AC2CE-65FC-44E0-9336-305E72108AF6}" type="presParOf" srcId="{977A0AA6-A2B3-46F8-9C20-E56BA98500CD}" destId="{84D18001-F283-47DF-B07F-6F645924D3C8}" srcOrd="15" destOrd="0" presId="urn:microsoft.com/office/officeart/2008/layout/LinedList"/>
    <dgm:cxn modelId="{39F24EF5-8631-463C-8FE1-23670A3AEB1E}" type="presParOf" srcId="{84D18001-F283-47DF-B07F-6F645924D3C8}" destId="{84A19906-FE99-48CC-A2F5-5BFAAA4364F6}" srcOrd="0" destOrd="0" presId="urn:microsoft.com/office/officeart/2008/layout/LinedList"/>
    <dgm:cxn modelId="{40BAC8BD-2D0B-47B1-96C0-2DA5DD77C274}" type="presParOf" srcId="{84D18001-F283-47DF-B07F-6F645924D3C8}" destId="{0438D9D9-BB75-4027-B49B-3200008FAE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7AB7C6-B124-47A0-9137-BB64BA95DF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E7B4E4C-914B-491D-B23D-08F006D9E1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One of the most rigorous disease</a:t>
          </a:r>
        </a:p>
      </dgm:t>
    </dgm:pt>
    <dgm:pt modelId="{CE04141D-42B0-41A7-8756-BB2DB32E8DD2}" type="parTrans" cxnId="{DA7177B7-9EBA-4CD4-A23C-C2113D59D77A}">
      <dgm:prSet/>
      <dgm:spPr/>
      <dgm:t>
        <a:bodyPr/>
        <a:lstStyle/>
        <a:p>
          <a:endParaRPr lang="en-US" sz="3200"/>
        </a:p>
      </dgm:t>
    </dgm:pt>
    <dgm:pt modelId="{A2767546-83C7-41BE-9F2A-CD8781CB5234}" type="sibTrans" cxnId="{DA7177B7-9EBA-4CD4-A23C-C2113D59D77A}">
      <dgm:prSet/>
      <dgm:spPr/>
      <dgm:t>
        <a:bodyPr/>
        <a:lstStyle/>
        <a:p>
          <a:endParaRPr lang="en-US" sz="3200"/>
        </a:p>
      </dgm:t>
    </dgm:pt>
    <dgm:pt modelId="{7CD46D4A-6B47-4321-8FB3-1EF4D5237C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 key concern for the radiologist</a:t>
          </a:r>
        </a:p>
      </dgm:t>
    </dgm:pt>
    <dgm:pt modelId="{595E48C9-BBC3-4195-ABFD-82792D801925}" type="parTrans" cxnId="{15469518-5D02-42CB-A548-665F0787F1BF}">
      <dgm:prSet/>
      <dgm:spPr/>
      <dgm:t>
        <a:bodyPr/>
        <a:lstStyle/>
        <a:p>
          <a:endParaRPr lang="en-US" sz="3200"/>
        </a:p>
      </dgm:t>
    </dgm:pt>
    <dgm:pt modelId="{8F682391-4E51-4CBA-BA0F-473D396BC766}" type="sibTrans" cxnId="{15469518-5D02-42CB-A548-665F0787F1BF}">
      <dgm:prSet/>
      <dgm:spPr/>
      <dgm:t>
        <a:bodyPr/>
        <a:lstStyle/>
        <a:p>
          <a:endParaRPr lang="en-US" sz="3200"/>
        </a:p>
      </dgm:t>
    </dgm:pt>
    <dgm:pt modelId="{1E3E8C7F-6D77-4D37-A6A9-5ECB417E83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A Stereotactic Biopsy Test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B59588-1071-49EF-BD1C-549EA6AC26A6}" type="parTrans" cxnId="{94CB32E8-21E8-44B7-A05F-3BB01C4D0EB7}">
      <dgm:prSet/>
      <dgm:spPr/>
      <dgm:t>
        <a:bodyPr/>
        <a:lstStyle/>
        <a:p>
          <a:endParaRPr lang="en-US" sz="3200"/>
        </a:p>
      </dgm:t>
    </dgm:pt>
    <dgm:pt modelId="{9404FFAB-B513-4535-9655-1C67E68C34F8}" type="sibTrans" cxnId="{94CB32E8-21E8-44B7-A05F-3BB01C4D0EB7}">
      <dgm:prSet/>
      <dgm:spPr/>
      <dgm:t>
        <a:bodyPr/>
        <a:lstStyle/>
        <a:p>
          <a:endParaRPr lang="en-US" sz="3200"/>
        </a:p>
      </dgm:t>
    </dgm:pt>
    <dgm:pt modelId="{DD7DB7B8-462A-425D-9E2B-75F9953755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Many risk factors is involved in the biopsy test.</a:t>
          </a:r>
        </a:p>
      </dgm:t>
    </dgm:pt>
    <dgm:pt modelId="{65CA6469-8808-4A1F-AA13-52D8C8AB4202}" type="parTrans" cxnId="{E634E351-3B5F-41D3-9173-AB3AD2BBD7D1}">
      <dgm:prSet/>
      <dgm:spPr/>
      <dgm:t>
        <a:bodyPr/>
        <a:lstStyle/>
        <a:p>
          <a:endParaRPr lang="en-US" sz="3200"/>
        </a:p>
      </dgm:t>
    </dgm:pt>
    <dgm:pt modelId="{B84BA6C7-82DF-441B-A397-42873A3928BD}" type="sibTrans" cxnId="{E634E351-3B5F-41D3-9173-AB3AD2BBD7D1}">
      <dgm:prSet/>
      <dgm:spPr/>
      <dgm:t>
        <a:bodyPr/>
        <a:lstStyle/>
        <a:p>
          <a:endParaRPr lang="en-US" sz="3200"/>
        </a:p>
      </dgm:t>
    </dgm:pt>
    <dgm:pt modelId="{2ECB7C9C-DFEB-4736-B022-4BA3355A9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Stereotactic Biopsy is not 100% accurate </a:t>
          </a:r>
        </a:p>
      </dgm:t>
    </dgm:pt>
    <dgm:pt modelId="{06CB90EF-150A-4BE7-8151-5600008D9DE0}" type="parTrans" cxnId="{D88F6935-BEF9-4DAF-98A6-EEC5F2760C13}">
      <dgm:prSet/>
      <dgm:spPr/>
      <dgm:t>
        <a:bodyPr/>
        <a:lstStyle/>
        <a:p>
          <a:endParaRPr lang="en-US" sz="3200"/>
        </a:p>
      </dgm:t>
    </dgm:pt>
    <dgm:pt modelId="{5FEF9F4D-D72D-4BD1-85F5-99E0C3B4750D}" type="sibTrans" cxnId="{D88F6935-BEF9-4DAF-98A6-EEC5F2760C13}">
      <dgm:prSet/>
      <dgm:spPr/>
      <dgm:t>
        <a:bodyPr/>
        <a:lstStyle/>
        <a:p>
          <a:endParaRPr lang="en-US" sz="3200"/>
        </a:p>
      </dgm:t>
    </dgm:pt>
    <dgm:pt modelId="{0ADDE4FE-7633-4827-98A0-CFF46EAD66B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Result in diagnostic error.</a:t>
          </a:r>
        </a:p>
      </dgm:t>
    </dgm:pt>
    <dgm:pt modelId="{E548205A-C3F9-4929-A302-FE94A2C5506F}" type="parTrans" cxnId="{9428131A-4AC6-44F1-A79D-377441828C31}">
      <dgm:prSet/>
      <dgm:spPr/>
      <dgm:t>
        <a:bodyPr/>
        <a:lstStyle/>
        <a:p>
          <a:endParaRPr lang="en-US" sz="3200"/>
        </a:p>
      </dgm:t>
    </dgm:pt>
    <dgm:pt modelId="{73A8394F-014A-4FDF-AA1C-0B53CDB02EC3}" type="sibTrans" cxnId="{9428131A-4AC6-44F1-A79D-377441828C31}">
      <dgm:prSet/>
      <dgm:spPr/>
      <dgm:t>
        <a:bodyPr/>
        <a:lstStyle/>
        <a:p>
          <a:endParaRPr lang="en-US" sz="3200"/>
        </a:p>
      </dgm:t>
    </dgm:pt>
    <dgm:pt modelId="{C64BDB01-6EED-4204-A0C3-0CF6480D4027}" type="pres">
      <dgm:prSet presAssocID="{3D7AB7C6-B124-47A0-9137-BB64BA95DFBE}" presName="root" presStyleCnt="0">
        <dgm:presLayoutVars>
          <dgm:dir/>
          <dgm:resizeHandles val="exact"/>
        </dgm:presLayoutVars>
      </dgm:prSet>
      <dgm:spPr/>
    </dgm:pt>
    <dgm:pt modelId="{AA91C6F7-99E6-4FD8-A010-198CD137F592}" type="pres">
      <dgm:prSet presAssocID="{8E7B4E4C-914B-491D-B23D-08F006D9E1F5}" presName="compNode" presStyleCnt="0"/>
      <dgm:spPr/>
    </dgm:pt>
    <dgm:pt modelId="{096A014C-EF3F-4E84-B5B5-414BD168D630}" type="pres">
      <dgm:prSet presAssocID="{8E7B4E4C-914B-491D-B23D-08F006D9E1F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F25B147-9641-4967-B504-F01565865B09}" type="pres">
      <dgm:prSet presAssocID="{8E7B4E4C-914B-491D-B23D-08F006D9E1F5}" presName="spaceRect" presStyleCnt="0"/>
      <dgm:spPr/>
    </dgm:pt>
    <dgm:pt modelId="{B6C3E24E-60B1-4DD1-B68D-867DFEDDD8FD}" type="pres">
      <dgm:prSet presAssocID="{8E7B4E4C-914B-491D-B23D-08F006D9E1F5}" presName="textRect" presStyleLbl="revTx" presStyleIdx="0" presStyleCnt="6">
        <dgm:presLayoutVars>
          <dgm:chMax val="1"/>
          <dgm:chPref val="1"/>
        </dgm:presLayoutVars>
      </dgm:prSet>
      <dgm:spPr/>
    </dgm:pt>
    <dgm:pt modelId="{3EA0027F-C14C-4007-A6FF-F27B3DC2D4B9}" type="pres">
      <dgm:prSet presAssocID="{A2767546-83C7-41BE-9F2A-CD8781CB5234}" presName="sibTrans" presStyleCnt="0"/>
      <dgm:spPr/>
    </dgm:pt>
    <dgm:pt modelId="{4EE4F020-911E-4A28-A2D0-DD89B9ECCF66}" type="pres">
      <dgm:prSet presAssocID="{7CD46D4A-6B47-4321-8FB3-1EF4D5237CD5}" presName="compNode" presStyleCnt="0"/>
      <dgm:spPr/>
    </dgm:pt>
    <dgm:pt modelId="{80E4E8C8-BCD2-48BB-A691-0A05B3AA7795}" type="pres">
      <dgm:prSet presAssocID="{7CD46D4A-6B47-4321-8FB3-1EF4D5237CD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B998833-C479-4374-86BD-360C32F08B89}" type="pres">
      <dgm:prSet presAssocID="{7CD46D4A-6B47-4321-8FB3-1EF4D5237CD5}" presName="spaceRect" presStyleCnt="0"/>
      <dgm:spPr/>
    </dgm:pt>
    <dgm:pt modelId="{8FF7B890-D010-4CC9-A983-A170AE256964}" type="pres">
      <dgm:prSet presAssocID="{7CD46D4A-6B47-4321-8FB3-1EF4D5237CD5}" presName="textRect" presStyleLbl="revTx" presStyleIdx="1" presStyleCnt="6">
        <dgm:presLayoutVars>
          <dgm:chMax val="1"/>
          <dgm:chPref val="1"/>
        </dgm:presLayoutVars>
      </dgm:prSet>
      <dgm:spPr/>
    </dgm:pt>
    <dgm:pt modelId="{CB87C684-191D-440D-95C1-0DD7BB48AAEF}" type="pres">
      <dgm:prSet presAssocID="{8F682391-4E51-4CBA-BA0F-473D396BC766}" presName="sibTrans" presStyleCnt="0"/>
      <dgm:spPr/>
    </dgm:pt>
    <dgm:pt modelId="{1267D90B-260A-4FBA-8225-549A0725BFC5}" type="pres">
      <dgm:prSet presAssocID="{1E3E8C7F-6D77-4D37-A6A9-5ECB417E834D}" presName="compNode" presStyleCnt="0"/>
      <dgm:spPr/>
    </dgm:pt>
    <dgm:pt modelId="{52867662-17A1-40BD-BC14-1AAC440D9010}" type="pres">
      <dgm:prSet presAssocID="{1E3E8C7F-6D77-4D37-A6A9-5ECB417E834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C31D430-5961-4CD6-B9C5-80C872D35DC8}" type="pres">
      <dgm:prSet presAssocID="{1E3E8C7F-6D77-4D37-A6A9-5ECB417E834D}" presName="spaceRect" presStyleCnt="0"/>
      <dgm:spPr/>
    </dgm:pt>
    <dgm:pt modelId="{CA42828A-91C7-43BF-BB94-FCF4D45EF9CF}" type="pres">
      <dgm:prSet presAssocID="{1E3E8C7F-6D77-4D37-A6A9-5ECB417E834D}" presName="textRect" presStyleLbl="revTx" presStyleIdx="2" presStyleCnt="6">
        <dgm:presLayoutVars>
          <dgm:chMax val="1"/>
          <dgm:chPref val="1"/>
        </dgm:presLayoutVars>
      </dgm:prSet>
      <dgm:spPr/>
    </dgm:pt>
    <dgm:pt modelId="{247C1AEE-E62D-4892-9957-7A4AEE3749F3}" type="pres">
      <dgm:prSet presAssocID="{9404FFAB-B513-4535-9655-1C67E68C34F8}" presName="sibTrans" presStyleCnt="0"/>
      <dgm:spPr/>
    </dgm:pt>
    <dgm:pt modelId="{30BFA4E4-634E-4203-9AFA-0E43E798BD96}" type="pres">
      <dgm:prSet presAssocID="{DD7DB7B8-462A-425D-9E2B-75F99537558E}" presName="compNode" presStyleCnt="0"/>
      <dgm:spPr/>
    </dgm:pt>
    <dgm:pt modelId="{668B957B-986D-462D-81A8-A8B9FD224893}" type="pres">
      <dgm:prSet presAssocID="{DD7DB7B8-462A-425D-9E2B-75F99537558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EC82FD91-8A24-432F-A9D3-ACEBCE457CCB}" type="pres">
      <dgm:prSet presAssocID="{DD7DB7B8-462A-425D-9E2B-75F99537558E}" presName="spaceRect" presStyleCnt="0"/>
      <dgm:spPr/>
    </dgm:pt>
    <dgm:pt modelId="{2A402E39-DD8F-48B3-99C2-F650BD90118D}" type="pres">
      <dgm:prSet presAssocID="{DD7DB7B8-462A-425D-9E2B-75F99537558E}" presName="textRect" presStyleLbl="revTx" presStyleIdx="3" presStyleCnt="6">
        <dgm:presLayoutVars>
          <dgm:chMax val="1"/>
          <dgm:chPref val="1"/>
        </dgm:presLayoutVars>
      </dgm:prSet>
      <dgm:spPr/>
    </dgm:pt>
    <dgm:pt modelId="{4CB3C01D-FD6D-4308-99D3-8D68FB46CD12}" type="pres">
      <dgm:prSet presAssocID="{B84BA6C7-82DF-441B-A397-42873A3928BD}" presName="sibTrans" presStyleCnt="0"/>
      <dgm:spPr/>
    </dgm:pt>
    <dgm:pt modelId="{DC1CAA82-1146-45CB-A1AB-14621190C041}" type="pres">
      <dgm:prSet presAssocID="{2ECB7C9C-DFEB-4736-B022-4BA3355A9533}" presName="compNode" presStyleCnt="0"/>
      <dgm:spPr/>
    </dgm:pt>
    <dgm:pt modelId="{AA6E8DE6-098F-4D17-A9F9-4AF21DEB4AED}" type="pres">
      <dgm:prSet presAssocID="{2ECB7C9C-DFEB-4736-B022-4BA3355A953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edle"/>
        </a:ext>
      </dgm:extLst>
    </dgm:pt>
    <dgm:pt modelId="{15FFB08A-8010-4DEF-9E5B-8C16BFABD236}" type="pres">
      <dgm:prSet presAssocID="{2ECB7C9C-DFEB-4736-B022-4BA3355A9533}" presName="spaceRect" presStyleCnt="0"/>
      <dgm:spPr/>
    </dgm:pt>
    <dgm:pt modelId="{66F4BCA7-F4E6-4CD5-8D19-E91438DAE448}" type="pres">
      <dgm:prSet presAssocID="{2ECB7C9C-DFEB-4736-B022-4BA3355A9533}" presName="textRect" presStyleLbl="revTx" presStyleIdx="4" presStyleCnt="6">
        <dgm:presLayoutVars>
          <dgm:chMax val="1"/>
          <dgm:chPref val="1"/>
        </dgm:presLayoutVars>
      </dgm:prSet>
      <dgm:spPr/>
    </dgm:pt>
    <dgm:pt modelId="{F3A7EEE6-D13A-4E09-B180-3B61B5DE1462}" type="pres">
      <dgm:prSet presAssocID="{5FEF9F4D-D72D-4BD1-85F5-99E0C3B4750D}" presName="sibTrans" presStyleCnt="0"/>
      <dgm:spPr/>
    </dgm:pt>
    <dgm:pt modelId="{6364FB86-78C7-4218-A5F8-5F7676F12025}" type="pres">
      <dgm:prSet presAssocID="{0ADDE4FE-7633-4827-98A0-CFF46EAD66B2}" presName="compNode" presStyleCnt="0"/>
      <dgm:spPr/>
    </dgm:pt>
    <dgm:pt modelId="{03F61C9A-83A9-474E-A033-CD6D5DDDE39A}" type="pres">
      <dgm:prSet presAssocID="{0ADDE4FE-7633-4827-98A0-CFF46EAD66B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5057C25-8568-4455-B34D-5111831B8276}" type="pres">
      <dgm:prSet presAssocID="{0ADDE4FE-7633-4827-98A0-CFF46EAD66B2}" presName="spaceRect" presStyleCnt="0"/>
      <dgm:spPr/>
    </dgm:pt>
    <dgm:pt modelId="{B5A7C0FF-AFB1-4EF4-BCB9-FD3F7F54A070}" type="pres">
      <dgm:prSet presAssocID="{0ADDE4FE-7633-4827-98A0-CFF46EAD66B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DB8390C-7BFC-4B38-820C-B8DDB5436EF8}" type="presOf" srcId="{1E3E8C7F-6D77-4D37-A6A9-5ECB417E834D}" destId="{CA42828A-91C7-43BF-BB94-FCF4D45EF9CF}" srcOrd="0" destOrd="0" presId="urn:microsoft.com/office/officeart/2018/2/layout/IconLabelList"/>
    <dgm:cxn modelId="{2B62E10E-A5F5-42B1-906C-FF2C3CFA6D27}" type="presOf" srcId="{7CD46D4A-6B47-4321-8FB3-1EF4D5237CD5}" destId="{8FF7B890-D010-4CC9-A983-A170AE256964}" srcOrd="0" destOrd="0" presId="urn:microsoft.com/office/officeart/2018/2/layout/IconLabelList"/>
    <dgm:cxn modelId="{15469518-5D02-42CB-A548-665F0787F1BF}" srcId="{3D7AB7C6-B124-47A0-9137-BB64BA95DFBE}" destId="{7CD46D4A-6B47-4321-8FB3-1EF4D5237CD5}" srcOrd="1" destOrd="0" parTransId="{595E48C9-BBC3-4195-ABFD-82792D801925}" sibTransId="{8F682391-4E51-4CBA-BA0F-473D396BC766}"/>
    <dgm:cxn modelId="{9428131A-4AC6-44F1-A79D-377441828C31}" srcId="{3D7AB7C6-B124-47A0-9137-BB64BA95DFBE}" destId="{0ADDE4FE-7633-4827-98A0-CFF46EAD66B2}" srcOrd="5" destOrd="0" parTransId="{E548205A-C3F9-4929-A302-FE94A2C5506F}" sibTransId="{73A8394F-014A-4FDF-AA1C-0B53CDB02EC3}"/>
    <dgm:cxn modelId="{D88F6935-BEF9-4DAF-98A6-EEC5F2760C13}" srcId="{3D7AB7C6-B124-47A0-9137-BB64BA95DFBE}" destId="{2ECB7C9C-DFEB-4736-B022-4BA3355A9533}" srcOrd="4" destOrd="0" parTransId="{06CB90EF-150A-4BE7-8151-5600008D9DE0}" sibTransId="{5FEF9F4D-D72D-4BD1-85F5-99E0C3B4750D}"/>
    <dgm:cxn modelId="{94FE5D51-ACCF-47BF-86CE-8A61B0E6FEF0}" type="presOf" srcId="{2ECB7C9C-DFEB-4736-B022-4BA3355A9533}" destId="{66F4BCA7-F4E6-4CD5-8D19-E91438DAE448}" srcOrd="0" destOrd="0" presId="urn:microsoft.com/office/officeart/2018/2/layout/IconLabelList"/>
    <dgm:cxn modelId="{9D86A251-F3F6-43CE-B03A-DB1C6016F8F5}" type="presOf" srcId="{8E7B4E4C-914B-491D-B23D-08F006D9E1F5}" destId="{B6C3E24E-60B1-4DD1-B68D-867DFEDDD8FD}" srcOrd="0" destOrd="0" presId="urn:microsoft.com/office/officeart/2018/2/layout/IconLabelList"/>
    <dgm:cxn modelId="{E634E351-3B5F-41D3-9173-AB3AD2BBD7D1}" srcId="{3D7AB7C6-B124-47A0-9137-BB64BA95DFBE}" destId="{DD7DB7B8-462A-425D-9E2B-75F99537558E}" srcOrd="3" destOrd="0" parTransId="{65CA6469-8808-4A1F-AA13-52D8C8AB4202}" sibTransId="{B84BA6C7-82DF-441B-A397-42873A3928BD}"/>
    <dgm:cxn modelId="{DA65B992-D4C5-46F3-B615-8A509D5CA017}" type="presOf" srcId="{DD7DB7B8-462A-425D-9E2B-75F99537558E}" destId="{2A402E39-DD8F-48B3-99C2-F650BD90118D}" srcOrd="0" destOrd="0" presId="urn:microsoft.com/office/officeart/2018/2/layout/IconLabelList"/>
    <dgm:cxn modelId="{DA7177B7-9EBA-4CD4-A23C-C2113D59D77A}" srcId="{3D7AB7C6-B124-47A0-9137-BB64BA95DFBE}" destId="{8E7B4E4C-914B-491D-B23D-08F006D9E1F5}" srcOrd="0" destOrd="0" parTransId="{CE04141D-42B0-41A7-8756-BB2DB32E8DD2}" sibTransId="{A2767546-83C7-41BE-9F2A-CD8781CB5234}"/>
    <dgm:cxn modelId="{7A0ECEC1-74B7-4010-853A-8F9717DD624B}" type="presOf" srcId="{0ADDE4FE-7633-4827-98A0-CFF46EAD66B2}" destId="{B5A7C0FF-AFB1-4EF4-BCB9-FD3F7F54A070}" srcOrd="0" destOrd="0" presId="urn:microsoft.com/office/officeart/2018/2/layout/IconLabelList"/>
    <dgm:cxn modelId="{94CB32E8-21E8-44B7-A05F-3BB01C4D0EB7}" srcId="{3D7AB7C6-B124-47A0-9137-BB64BA95DFBE}" destId="{1E3E8C7F-6D77-4D37-A6A9-5ECB417E834D}" srcOrd="2" destOrd="0" parTransId="{4DB59588-1071-49EF-BD1C-549EA6AC26A6}" sibTransId="{9404FFAB-B513-4535-9655-1C67E68C34F8}"/>
    <dgm:cxn modelId="{C29530FA-1C8F-4B8F-8E94-82501415465B}" type="presOf" srcId="{3D7AB7C6-B124-47A0-9137-BB64BA95DFBE}" destId="{C64BDB01-6EED-4204-A0C3-0CF6480D4027}" srcOrd="0" destOrd="0" presId="urn:microsoft.com/office/officeart/2018/2/layout/IconLabelList"/>
    <dgm:cxn modelId="{C1A619A6-3CC7-4054-B282-FE6155CDD880}" type="presParOf" srcId="{C64BDB01-6EED-4204-A0C3-0CF6480D4027}" destId="{AA91C6F7-99E6-4FD8-A010-198CD137F592}" srcOrd="0" destOrd="0" presId="urn:microsoft.com/office/officeart/2018/2/layout/IconLabelList"/>
    <dgm:cxn modelId="{2FE2BA1B-D25C-4A11-9616-FFB42107A7C2}" type="presParOf" srcId="{AA91C6F7-99E6-4FD8-A010-198CD137F592}" destId="{096A014C-EF3F-4E84-B5B5-414BD168D630}" srcOrd="0" destOrd="0" presId="urn:microsoft.com/office/officeart/2018/2/layout/IconLabelList"/>
    <dgm:cxn modelId="{48F1011F-EFBA-4714-9DAE-FB89BD0DF5CE}" type="presParOf" srcId="{AA91C6F7-99E6-4FD8-A010-198CD137F592}" destId="{DF25B147-9641-4967-B504-F01565865B09}" srcOrd="1" destOrd="0" presId="urn:microsoft.com/office/officeart/2018/2/layout/IconLabelList"/>
    <dgm:cxn modelId="{0DE2B788-8A53-47E2-811E-DA7E0282072C}" type="presParOf" srcId="{AA91C6F7-99E6-4FD8-A010-198CD137F592}" destId="{B6C3E24E-60B1-4DD1-B68D-867DFEDDD8FD}" srcOrd="2" destOrd="0" presId="urn:microsoft.com/office/officeart/2018/2/layout/IconLabelList"/>
    <dgm:cxn modelId="{05E66AAF-9369-420F-AF0D-6203AF2A82CB}" type="presParOf" srcId="{C64BDB01-6EED-4204-A0C3-0CF6480D4027}" destId="{3EA0027F-C14C-4007-A6FF-F27B3DC2D4B9}" srcOrd="1" destOrd="0" presId="urn:microsoft.com/office/officeart/2018/2/layout/IconLabelList"/>
    <dgm:cxn modelId="{C9DA4FBA-889F-48C7-BC28-8A35104B4DC9}" type="presParOf" srcId="{C64BDB01-6EED-4204-A0C3-0CF6480D4027}" destId="{4EE4F020-911E-4A28-A2D0-DD89B9ECCF66}" srcOrd="2" destOrd="0" presId="urn:microsoft.com/office/officeart/2018/2/layout/IconLabelList"/>
    <dgm:cxn modelId="{FA102721-DDBA-49E0-8C07-8F7513C3F187}" type="presParOf" srcId="{4EE4F020-911E-4A28-A2D0-DD89B9ECCF66}" destId="{80E4E8C8-BCD2-48BB-A691-0A05B3AA7795}" srcOrd="0" destOrd="0" presId="urn:microsoft.com/office/officeart/2018/2/layout/IconLabelList"/>
    <dgm:cxn modelId="{AFD81590-3288-4DDF-A063-766602F17E59}" type="presParOf" srcId="{4EE4F020-911E-4A28-A2D0-DD89B9ECCF66}" destId="{BB998833-C479-4374-86BD-360C32F08B89}" srcOrd="1" destOrd="0" presId="urn:microsoft.com/office/officeart/2018/2/layout/IconLabelList"/>
    <dgm:cxn modelId="{048475F5-E6E6-4C3B-AAD5-070B1327DB14}" type="presParOf" srcId="{4EE4F020-911E-4A28-A2D0-DD89B9ECCF66}" destId="{8FF7B890-D010-4CC9-A983-A170AE256964}" srcOrd="2" destOrd="0" presId="urn:microsoft.com/office/officeart/2018/2/layout/IconLabelList"/>
    <dgm:cxn modelId="{7891DCCF-87C0-44E4-B6A4-F95A9F15EAC9}" type="presParOf" srcId="{C64BDB01-6EED-4204-A0C3-0CF6480D4027}" destId="{CB87C684-191D-440D-95C1-0DD7BB48AAEF}" srcOrd="3" destOrd="0" presId="urn:microsoft.com/office/officeart/2018/2/layout/IconLabelList"/>
    <dgm:cxn modelId="{B4744CC9-4341-42E5-A648-1180F8B2923B}" type="presParOf" srcId="{C64BDB01-6EED-4204-A0C3-0CF6480D4027}" destId="{1267D90B-260A-4FBA-8225-549A0725BFC5}" srcOrd="4" destOrd="0" presId="urn:microsoft.com/office/officeart/2018/2/layout/IconLabelList"/>
    <dgm:cxn modelId="{F1DA3D56-EF9A-491A-B25B-1289C00FC821}" type="presParOf" srcId="{1267D90B-260A-4FBA-8225-549A0725BFC5}" destId="{52867662-17A1-40BD-BC14-1AAC440D9010}" srcOrd="0" destOrd="0" presId="urn:microsoft.com/office/officeart/2018/2/layout/IconLabelList"/>
    <dgm:cxn modelId="{1744F94F-AFD9-49B0-AE40-636E7A7D5613}" type="presParOf" srcId="{1267D90B-260A-4FBA-8225-549A0725BFC5}" destId="{1C31D430-5961-4CD6-B9C5-80C872D35DC8}" srcOrd="1" destOrd="0" presId="urn:microsoft.com/office/officeart/2018/2/layout/IconLabelList"/>
    <dgm:cxn modelId="{4B277375-0FD5-4FF8-ACA1-16C8D6C52418}" type="presParOf" srcId="{1267D90B-260A-4FBA-8225-549A0725BFC5}" destId="{CA42828A-91C7-43BF-BB94-FCF4D45EF9CF}" srcOrd="2" destOrd="0" presId="urn:microsoft.com/office/officeart/2018/2/layout/IconLabelList"/>
    <dgm:cxn modelId="{6207FB15-42E8-42E6-8351-E617E9882FBB}" type="presParOf" srcId="{C64BDB01-6EED-4204-A0C3-0CF6480D4027}" destId="{247C1AEE-E62D-4892-9957-7A4AEE3749F3}" srcOrd="5" destOrd="0" presId="urn:microsoft.com/office/officeart/2018/2/layout/IconLabelList"/>
    <dgm:cxn modelId="{3203C8CF-A824-4997-9CF2-A1CB974EC499}" type="presParOf" srcId="{C64BDB01-6EED-4204-A0C3-0CF6480D4027}" destId="{30BFA4E4-634E-4203-9AFA-0E43E798BD96}" srcOrd="6" destOrd="0" presId="urn:microsoft.com/office/officeart/2018/2/layout/IconLabelList"/>
    <dgm:cxn modelId="{37364183-4454-449C-BBF1-FECFEF9C0E6C}" type="presParOf" srcId="{30BFA4E4-634E-4203-9AFA-0E43E798BD96}" destId="{668B957B-986D-462D-81A8-A8B9FD224893}" srcOrd="0" destOrd="0" presId="urn:microsoft.com/office/officeart/2018/2/layout/IconLabelList"/>
    <dgm:cxn modelId="{2FD3C62C-B195-4C8E-A1BF-2333A1D33E8C}" type="presParOf" srcId="{30BFA4E4-634E-4203-9AFA-0E43E798BD96}" destId="{EC82FD91-8A24-432F-A9D3-ACEBCE457CCB}" srcOrd="1" destOrd="0" presId="urn:microsoft.com/office/officeart/2018/2/layout/IconLabelList"/>
    <dgm:cxn modelId="{8050CF51-A2F3-4877-8413-6240FB986496}" type="presParOf" srcId="{30BFA4E4-634E-4203-9AFA-0E43E798BD96}" destId="{2A402E39-DD8F-48B3-99C2-F650BD90118D}" srcOrd="2" destOrd="0" presId="urn:microsoft.com/office/officeart/2018/2/layout/IconLabelList"/>
    <dgm:cxn modelId="{C1D1FD32-C4C6-43C8-9DB9-4413D2A73BCB}" type="presParOf" srcId="{C64BDB01-6EED-4204-A0C3-0CF6480D4027}" destId="{4CB3C01D-FD6D-4308-99D3-8D68FB46CD12}" srcOrd="7" destOrd="0" presId="urn:microsoft.com/office/officeart/2018/2/layout/IconLabelList"/>
    <dgm:cxn modelId="{DF0B3B67-D4B5-46B1-A174-CAE08CDA0818}" type="presParOf" srcId="{C64BDB01-6EED-4204-A0C3-0CF6480D4027}" destId="{DC1CAA82-1146-45CB-A1AB-14621190C041}" srcOrd="8" destOrd="0" presId="urn:microsoft.com/office/officeart/2018/2/layout/IconLabelList"/>
    <dgm:cxn modelId="{978BE299-2794-4973-A7D6-8D75719A204E}" type="presParOf" srcId="{DC1CAA82-1146-45CB-A1AB-14621190C041}" destId="{AA6E8DE6-098F-4D17-A9F9-4AF21DEB4AED}" srcOrd="0" destOrd="0" presId="urn:microsoft.com/office/officeart/2018/2/layout/IconLabelList"/>
    <dgm:cxn modelId="{3C8A94E9-B9ED-4066-8C9A-80094E40A007}" type="presParOf" srcId="{DC1CAA82-1146-45CB-A1AB-14621190C041}" destId="{15FFB08A-8010-4DEF-9E5B-8C16BFABD236}" srcOrd="1" destOrd="0" presId="urn:microsoft.com/office/officeart/2018/2/layout/IconLabelList"/>
    <dgm:cxn modelId="{55DF6DC3-F955-468F-AD62-211EDF616CC2}" type="presParOf" srcId="{DC1CAA82-1146-45CB-A1AB-14621190C041}" destId="{66F4BCA7-F4E6-4CD5-8D19-E91438DAE448}" srcOrd="2" destOrd="0" presId="urn:microsoft.com/office/officeart/2018/2/layout/IconLabelList"/>
    <dgm:cxn modelId="{D4A360F5-5401-449F-AA43-D3DB5EB82692}" type="presParOf" srcId="{C64BDB01-6EED-4204-A0C3-0CF6480D4027}" destId="{F3A7EEE6-D13A-4E09-B180-3B61B5DE1462}" srcOrd="9" destOrd="0" presId="urn:microsoft.com/office/officeart/2018/2/layout/IconLabelList"/>
    <dgm:cxn modelId="{F78E3663-53D0-4F51-9FA1-1FEB246E4042}" type="presParOf" srcId="{C64BDB01-6EED-4204-A0C3-0CF6480D4027}" destId="{6364FB86-78C7-4218-A5F8-5F7676F12025}" srcOrd="10" destOrd="0" presId="urn:microsoft.com/office/officeart/2018/2/layout/IconLabelList"/>
    <dgm:cxn modelId="{984663B8-BC86-48B5-ACC7-146104E2F7F5}" type="presParOf" srcId="{6364FB86-78C7-4218-A5F8-5F7676F12025}" destId="{03F61C9A-83A9-474E-A033-CD6D5DDDE39A}" srcOrd="0" destOrd="0" presId="urn:microsoft.com/office/officeart/2018/2/layout/IconLabelList"/>
    <dgm:cxn modelId="{45E10629-8487-4818-AF0A-A590BEDAA8D1}" type="presParOf" srcId="{6364FB86-78C7-4218-A5F8-5F7676F12025}" destId="{35057C25-8568-4455-B34D-5111831B8276}" srcOrd="1" destOrd="0" presId="urn:microsoft.com/office/officeart/2018/2/layout/IconLabelList"/>
    <dgm:cxn modelId="{196797E6-A882-49B0-8FEE-D6E335F9591B}" type="presParOf" srcId="{6364FB86-78C7-4218-A5F8-5F7676F12025}" destId="{B5A7C0FF-AFB1-4EF4-BCB9-FD3F7F54A07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447B94-797D-4E35-8FC9-B71495FAFC98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13E8B16-59B6-41BD-A7E4-8E1F30F51D5C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provide doctors good software</a:t>
          </a:r>
        </a:p>
      </dgm:t>
    </dgm:pt>
    <dgm:pt modelId="{C12421C9-0134-498B-82EA-DA94FEB14418}" type="parTrans" cxnId="{A49715FB-A6A5-4173-AF02-1D8D6999625C}">
      <dgm:prSet/>
      <dgm:spPr/>
      <dgm:t>
        <a:bodyPr/>
        <a:lstStyle/>
        <a:p>
          <a:endParaRPr lang="en-US"/>
        </a:p>
      </dgm:t>
    </dgm:pt>
    <dgm:pt modelId="{900854C3-7FDF-4A60-BAFF-840A7AA5230C}" type="sibTrans" cxnId="{A49715FB-A6A5-4173-AF02-1D8D6999625C}">
      <dgm:prSet/>
      <dgm:spPr/>
      <dgm:t>
        <a:bodyPr/>
        <a:lstStyle/>
        <a:p>
          <a:endParaRPr lang="en-US"/>
        </a:p>
      </dgm:t>
    </dgm:pt>
    <dgm:pt modelId="{0670B4B5-A7B5-463B-9C96-84D3F28A4B0A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save patient’s time. </a:t>
          </a:r>
        </a:p>
      </dgm:t>
    </dgm:pt>
    <dgm:pt modelId="{4AA0D31C-A07A-4A07-913B-7059CBBFB8A9}" type="parTrans" cxnId="{6B3C4623-32AD-40F8-AFBF-28A7119ADD12}">
      <dgm:prSet/>
      <dgm:spPr/>
      <dgm:t>
        <a:bodyPr/>
        <a:lstStyle/>
        <a:p>
          <a:endParaRPr lang="en-US"/>
        </a:p>
      </dgm:t>
    </dgm:pt>
    <dgm:pt modelId="{69F08201-0D3B-47C6-A8A5-51075B0205D6}" type="sibTrans" cxnId="{6B3C4623-32AD-40F8-AFBF-28A7119ADD12}">
      <dgm:prSet/>
      <dgm:spPr/>
      <dgm:t>
        <a:bodyPr/>
        <a:lstStyle/>
        <a:p>
          <a:endParaRPr lang="en-US"/>
        </a:p>
      </dgm:t>
    </dgm:pt>
    <dgm:pt modelId="{8EAD2962-C988-4429-BD96-83C01F5E5B2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provide a solution appropriately at early stages.  </a:t>
          </a:r>
        </a:p>
      </dgm:t>
    </dgm:pt>
    <dgm:pt modelId="{D1B8141F-D2C9-41FD-B64E-1B330C13359D}" type="parTrans" cxnId="{87078061-6121-448B-A6F1-C9CE6DDDEEC7}">
      <dgm:prSet/>
      <dgm:spPr/>
      <dgm:t>
        <a:bodyPr/>
        <a:lstStyle/>
        <a:p>
          <a:endParaRPr lang="en-US"/>
        </a:p>
      </dgm:t>
    </dgm:pt>
    <dgm:pt modelId="{92CBE9C9-117B-4177-AA1D-98FEAA1E2BEF}" type="sibTrans" cxnId="{87078061-6121-448B-A6F1-C9CE6DDDEEC7}">
      <dgm:prSet/>
      <dgm:spPr/>
      <dgm:t>
        <a:bodyPr/>
        <a:lstStyle/>
        <a:p>
          <a:endParaRPr lang="en-US"/>
        </a:p>
      </dgm:t>
    </dgm:pt>
    <dgm:pt modelId="{5FE2F768-3E06-4FC5-AED5-0C1F810D5B9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get timely consultation. </a:t>
          </a:r>
        </a:p>
      </dgm:t>
    </dgm:pt>
    <dgm:pt modelId="{911BFBBA-77AE-42D7-A685-3B29FB4DDA62}" type="parTrans" cxnId="{998273CF-FEE3-40BF-B6BF-ED0B04FE73D5}">
      <dgm:prSet/>
      <dgm:spPr/>
      <dgm:t>
        <a:bodyPr/>
        <a:lstStyle/>
        <a:p>
          <a:endParaRPr lang="en-US"/>
        </a:p>
      </dgm:t>
    </dgm:pt>
    <dgm:pt modelId="{92BAB0D0-37AD-4EB1-B571-9DA83A569E5B}" type="sibTrans" cxnId="{998273CF-FEE3-40BF-B6BF-ED0B04FE73D5}">
      <dgm:prSet/>
      <dgm:spPr/>
      <dgm:t>
        <a:bodyPr/>
        <a:lstStyle/>
        <a:p>
          <a:endParaRPr lang="en-US"/>
        </a:p>
      </dgm:t>
    </dgm:pt>
    <dgm:pt modelId="{33FD90A6-D551-46E1-B344-FF54AA17072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To identify tumor and their causes. </a:t>
          </a:r>
        </a:p>
      </dgm:t>
    </dgm:pt>
    <dgm:pt modelId="{560EBDF0-D3B6-430E-928F-8D2A48461640}" type="parTrans" cxnId="{C5503A6B-C386-4FC7-9FF1-0947775DBDD4}">
      <dgm:prSet/>
      <dgm:spPr/>
      <dgm:t>
        <a:bodyPr/>
        <a:lstStyle/>
        <a:p>
          <a:endParaRPr lang="en-IN"/>
        </a:p>
      </dgm:t>
    </dgm:pt>
    <dgm:pt modelId="{CC7A8111-EAD6-40DC-A6F8-7E631872F5AE}" type="sibTrans" cxnId="{C5503A6B-C386-4FC7-9FF1-0947775DBDD4}">
      <dgm:prSet/>
      <dgm:spPr/>
      <dgm:t>
        <a:bodyPr/>
        <a:lstStyle/>
        <a:p>
          <a:endParaRPr lang="en-IN"/>
        </a:p>
      </dgm:t>
    </dgm:pt>
    <dgm:pt modelId="{220616BE-D968-43AF-BCBD-ACE6263893F0}" type="pres">
      <dgm:prSet presAssocID="{9A447B94-797D-4E35-8FC9-B71495FAFC98}" presName="vert0" presStyleCnt="0">
        <dgm:presLayoutVars>
          <dgm:dir/>
          <dgm:animOne val="branch"/>
          <dgm:animLvl val="lvl"/>
        </dgm:presLayoutVars>
      </dgm:prSet>
      <dgm:spPr/>
    </dgm:pt>
    <dgm:pt modelId="{264BDE55-7761-4B13-88AE-E614FD0EB38F}" type="pres">
      <dgm:prSet presAssocID="{B13E8B16-59B6-41BD-A7E4-8E1F30F51D5C}" presName="thickLine" presStyleLbl="alignNode1" presStyleIdx="0" presStyleCnt="5"/>
      <dgm:spPr/>
    </dgm:pt>
    <dgm:pt modelId="{DB32DFDF-5E81-4A23-B29D-9BBDD41C5EDB}" type="pres">
      <dgm:prSet presAssocID="{B13E8B16-59B6-41BD-A7E4-8E1F30F51D5C}" presName="horz1" presStyleCnt="0"/>
      <dgm:spPr/>
    </dgm:pt>
    <dgm:pt modelId="{059416A8-1A23-4B94-9AF8-41D7AD4BB52A}" type="pres">
      <dgm:prSet presAssocID="{B13E8B16-59B6-41BD-A7E4-8E1F30F51D5C}" presName="tx1" presStyleLbl="revTx" presStyleIdx="0" presStyleCnt="5"/>
      <dgm:spPr/>
    </dgm:pt>
    <dgm:pt modelId="{C78B237F-381B-4CCD-A389-EA2851A4DA56}" type="pres">
      <dgm:prSet presAssocID="{B13E8B16-59B6-41BD-A7E4-8E1F30F51D5C}" presName="vert1" presStyleCnt="0"/>
      <dgm:spPr/>
    </dgm:pt>
    <dgm:pt modelId="{D45E0B2F-C022-4C79-8245-7B5E32CA12C5}" type="pres">
      <dgm:prSet presAssocID="{33FD90A6-D551-46E1-B344-FF54AA170721}" presName="thickLine" presStyleLbl="alignNode1" presStyleIdx="1" presStyleCnt="5"/>
      <dgm:spPr/>
    </dgm:pt>
    <dgm:pt modelId="{E92CAB4C-4CD5-415C-ACCF-B5DBA2A9A7A6}" type="pres">
      <dgm:prSet presAssocID="{33FD90A6-D551-46E1-B344-FF54AA170721}" presName="horz1" presStyleCnt="0"/>
      <dgm:spPr/>
    </dgm:pt>
    <dgm:pt modelId="{C7D156E9-365C-4DA1-8D78-9F391E7C385C}" type="pres">
      <dgm:prSet presAssocID="{33FD90A6-D551-46E1-B344-FF54AA170721}" presName="tx1" presStyleLbl="revTx" presStyleIdx="1" presStyleCnt="5"/>
      <dgm:spPr/>
    </dgm:pt>
    <dgm:pt modelId="{AE99B80E-3FAE-4BFD-B15D-1E7FE09259F1}" type="pres">
      <dgm:prSet presAssocID="{33FD90A6-D551-46E1-B344-FF54AA170721}" presName="vert1" presStyleCnt="0"/>
      <dgm:spPr/>
    </dgm:pt>
    <dgm:pt modelId="{83BBF664-88B5-42B7-B5F6-E6C50381F3EE}" type="pres">
      <dgm:prSet presAssocID="{0670B4B5-A7B5-463B-9C96-84D3F28A4B0A}" presName="thickLine" presStyleLbl="alignNode1" presStyleIdx="2" presStyleCnt="5"/>
      <dgm:spPr/>
    </dgm:pt>
    <dgm:pt modelId="{904C990D-A0D6-4D97-9159-DF18A9BDB66E}" type="pres">
      <dgm:prSet presAssocID="{0670B4B5-A7B5-463B-9C96-84D3F28A4B0A}" presName="horz1" presStyleCnt="0"/>
      <dgm:spPr/>
    </dgm:pt>
    <dgm:pt modelId="{8E1E0421-97D5-41CB-8C48-44A9ECB13342}" type="pres">
      <dgm:prSet presAssocID="{0670B4B5-A7B5-463B-9C96-84D3F28A4B0A}" presName="tx1" presStyleLbl="revTx" presStyleIdx="2" presStyleCnt="5"/>
      <dgm:spPr/>
    </dgm:pt>
    <dgm:pt modelId="{ECE95A85-C793-4CBE-A7F6-560236272E4B}" type="pres">
      <dgm:prSet presAssocID="{0670B4B5-A7B5-463B-9C96-84D3F28A4B0A}" presName="vert1" presStyleCnt="0"/>
      <dgm:spPr/>
    </dgm:pt>
    <dgm:pt modelId="{59870A98-B223-48AF-B23A-A030F1826782}" type="pres">
      <dgm:prSet presAssocID="{8EAD2962-C988-4429-BD96-83C01F5E5B21}" presName="thickLine" presStyleLbl="alignNode1" presStyleIdx="3" presStyleCnt="5"/>
      <dgm:spPr/>
    </dgm:pt>
    <dgm:pt modelId="{BC7A4889-6941-48BC-A542-0EE7042E6782}" type="pres">
      <dgm:prSet presAssocID="{8EAD2962-C988-4429-BD96-83C01F5E5B21}" presName="horz1" presStyleCnt="0"/>
      <dgm:spPr/>
    </dgm:pt>
    <dgm:pt modelId="{998500AD-15B1-4D01-9E3D-944AFDD2A2C2}" type="pres">
      <dgm:prSet presAssocID="{8EAD2962-C988-4429-BD96-83C01F5E5B21}" presName="tx1" presStyleLbl="revTx" presStyleIdx="3" presStyleCnt="5"/>
      <dgm:spPr/>
    </dgm:pt>
    <dgm:pt modelId="{1E083872-8500-44EF-88DE-002B6A67BF28}" type="pres">
      <dgm:prSet presAssocID="{8EAD2962-C988-4429-BD96-83C01F5E5B21}" presName="vert1" presStyleCnt="0"/>
      <dgm:spPr/>
    </dgm:pt>
    <dgm:pt modelId="{4EFB8EB3-C476-4ED7-83FE-A8E81BB2437E}" type="pres">
      <dgm:prSet presAssocID="{5FE2F768-3E06-4FC5-AED5-0C1F810D5B9D}" presName="thickLine" presStyleLbl="alignNode1" presStyleIdx="4" presStyleCnt="5"/>
      <dgm:spPr/>
    </dgm:pt>
    <dgm:pt modelId="{4024CD84-12E0-4435-BA5A-0C49192936F1}" type="pres">
      <dgm:prSet presAssocID="{5FE2F768-3E06-4FC5-AED5-0C1F810D5B9D}" presName="horz1" presStyleCnt="0"/>
      <dgm:spPr/>
    </dgm:pt>
    <dgm:pt modelId="{8C572C12-86F1-4954-9C4F-93944A188656}" type="pres">
      <dgm:prSet presAssocID="{5FE2F768-3E06-4FC5-AED5-0C1F810D5B9D}" presName="tx1" presStyleLbl="revTx" presStyleIdx="4" presStyleCnt="5"/>
      <dgm:spPr/>
    </dgm:pt>
    <dgm:pt modelId="{EEBE845E-1936-4293-8EF1-BE7C474FFD67}" type="pres">
      <dgm:prSet presAssocID="{5FE2F768-3E06-4FC5-AED5-0C1F810D5B9D}" presName="vert1" presStyleCnt="0"/>
      <dgm:spPr/>
    </dgm:pt>
  </dgm:ptLst>
  <dgm:cxnLst>
    <dgm:cxn modelId="{2872F50B-5762-4C95-9A71-826E836F48DF}" type="presOf" srcId="{9A447B94-797D-4E35-8FC9-B71495FAFC98}" destId="{220616BE-D968-43AF-BCBD-ACE6263893F0}" srcOrd="0" destOrd="0" presId="urn:microsoft.com/office/officeart/2008/layout/LinedList"/>
    <dgm:cxn modelId="{6C428D20-3344-4838-AA38-6BF8273F84AC}" type="presOf" srcId="{5FE2F768-3E06-4FC5-AED5-0C1F810D5B9D}" destId="{8C572C12-86F1-4954-9C4F-93944A188656}" srcOrd="0" destOrd="0" presId="urn:microsoft.com/office/officeart/2008/layout/LinedList"/>
    <dgm:cxn modelId="{0BF8D822-AAAD-4A3E-8CE8-95929D3DC017}" type="presOf" srcId="{B13E8B16-59B6-41BD-A7E4-8E1F30F51D5C}" destId="{059416A8-1A23-4B94-9AF8-41D7AD4BB52A}" srcOrd="0" destOrd="0" presId="urn:microsoft.com/office/officeart/2008/layout/LinedList"/>
    <dgm:cxn modelId="{6B3C4623-32AD-40F8-AFBF-28A7119ADD12}" srcId="{9A447B94-797D-4E35-8FC9-B71495FAFC98}" destId="{0670B4B5-A7B5-463B-9C96-84D3F28A4B0A}" srcOrd="2" destOrd="0" parTransId="{4AA0D31C-A07A-4A07-913B-7059CBBFB8A9}" sibTransId="{69F08201-0D3B-47C6-A8A5-51075B0205D6}"/>
    <dgm:cxn modelId="{5099BD24-E8AF-4CB7-9FD5-567B57650B79}" type="presOf" srcId="{8EAD2962-C988-4429-BD96-83C01F5E5B21}" destId="{998500AD-15B1-4D01-9E3D-944AFDD2A2C2}" srcOrd="0" destOrd="0" presId="urn:microsoft.com/office/officeart/2008/layout/LinedList"/>
    <dgm:cxn modelId="{23674430-7F82-4776-8670-3A2071439201}" type="presOf" srcId="{33FD90A6-D551-46E1-B344-FF54AA170721}" destId="{C7D156E9-365C-4DA1-8D78-9F391E7C385C}" srcOrd="0" destOrd="0" presId="urn:microsoft.com/office/officeart/2008/layout/LinedList"/>
    <dgm:cxn modelId="{87078061-6121-448B-A6F1-C9CE6DDDEEC7}" srcId="{9A447B94-797D-4E35-8FC9-B71495FAFC98}" destId="{8EAD2962-C988-4429-BD96-83C01F5E5B21}" srcOrd="3" destOrd="0" parTransId="{D1B8141F-D2C9-41FD-B64E-1B330C13359D}" sibTransId="{92CBE9C9-117B-4177-AA1D-98FEAA1E2BEF}"/>
    <dgm:cxn modelId="{C5503A6B-C386-4FC7-9FF1-0947775DBDD4}" srcId="{9A447B94-797D-4E35-8FC9-B71495FAFC98}" destId="{33FD90A6-D551-46E1-B344-FF54AA170721}" srcOrd="1" destOrd="0" parTransId="{560EBDF0-D3B6-430E-928F-8D2A48461640}" sibTransId="{CC7A8111-EAD6-40DC-A6F8-7E631872F5AE}"/>
    <dgm:cxn modelId="{998273CF-FEE3-40BF-B6BF-ED0B04FE73D5}" srcId="{9A447B94-797D-4E35-8FC9-B71495FAFC98}" destId="{5FE2F768-3E06-4FC5-AED5-0C1F810D5B9D}" srcOrd="4" destOrd="0" parTransId="{911BFBBA-77AE-42D7-A685-3B29FB4DDA62}" sibTransId="{92BAB0D0-37AD-4EB1-B571-9DA83A569E5B}"/>
    <dgm:cxn modelId="{707F35FA-4DA9-4430-88EA-2FD9B447BCB6}" type="presOf" srcId="{0670B4B5-A7B5-463B-9C96-84D3F28A4B0A}" destId="{8E1E0421-97D5-41CB-8C48-44A9ECB13342}" srcOrd="0" destOrd="0" presId="urn:microsoft.com/office/officeart/2008/layout/LinedList"/>
    <dgm:cxn modelId="{A49715FB-A6A5-4173-AF02-1D8D6999625C}" srcId="{9A447B94-797D-4E35-8FC9-B71495FAFC98}" destId="{B13E8B16-59B6-41BD-A7E4-8E1F30F51D5C}" srcOrd="0" destOrd="0" parTransId="{C12421C9-0134-498B-82EA-DA94FEB14418}" sibTransId="{900854C3-7FDF-4A60-BAFF-840A7AA5230C}"/>
    <dgm:cxn modelId="{92AFC8ED-716D-4F51-90C5-B56DF94ADEBC}" type="presParOf" srcId="{220616BE-D968-43AF-BCBD-ACE6263893F0}" destId="{264BDE55-7761-4B13-88AE-E614FD0EB38F}" srcOrd="0" destOrd="0" presId="urn:microsoft.com/office/officeart/2008/layout/LinedList"/>
    <dgm:cxn modelId="{C3A1CD40-74C6-4CB3-B3DA-5607E2364E72}" type="presParOf" srcId="{220616BE-D968-43AF-BCBD-ACE6263893F0}" destId="{DB32DFDF-5E81-4A23-B29D-9BBDD41C5EDB}" srcOrd="1" destOrd="0" presId="urn:microsoft.com/office/officeart/2008/layout/LinedList"/>
    <dgm:cxn modelId="{000DD39E-FC06-4C51-BB58-1C5575F27C4B}" type="presParOf" srcId="{DB32DFDF-5E81-4A23-B29D-9BBDD41C5EDB}" destId="{059416A8-1A23-4B94-9AF8-41D7AD4BB52A}" srcOrd="0" destOrd="0" presId="urn:microsoft.com/office/officeart/2008/layout/LinedList"/>
    <dgm:cxn modelId="{2AF7C3B4-15CB-4CB5-8477-88B44C4C1904}" type="presParOf" srcId="{DB32DFDF-5E81-4A23-B29D-9BBDD41C5EDB}" destId="{C78B237F-381B-4CCD-A389-EA2851A4DA56}" srcOrd="1" destOrd="0" presId="urn:microsoft.com/office/officeart/2008/layout/LinedList"/>
    <dgm:cxn modelId="{4011BA75-4714-4AC1-B130-2B4BE3DDDCC0}" type="presParOf" srcId="{220616BE-D968-43AF-BCBD-ACE6263893F0}" destId="{D45E0B2F-C022-4C79-8245-7B5E32CA12C5}" srcOrd="2" destOrd="0" presId="urn:microsoft.com/office/officeart/2008/layout/LinedList"/>
    <dgm:cxn modelId="{147E4DA7-80E4-4E15-99E9-1E80D84E4827}" type="presParOf" srcId="{220616BE-D968-43AF-BCBD-ACE6263893F0}" destId="{E92CAB4C-4CD5-415C-ACCF-B5DBA2A9A7A6}" srcOrd="3" destOrd="0" presId="urn:microsoft.com/office/officeart/2008/layout/LinedList"/>
    <dgm:cxn modelId="{4CCF81F0-DBA1-459D-96AA-28DE4C1D2EB9}" type="presParOf" srcId="{E92CAB4C-4CD5-415C-ACCF-B5DBA2A9A7A6}" destId="{C7D156E9-365C-4DA1-8D78-9F391E7C385C}" srcOrd="0" destOrd="0" presId="urn:microsoft.com/office/officeart/2008/layout/LinedList"/>
    <dgm:cxn modelId="{5194CB4D-A769-4BAD-B33E-0ECC906150C7}" type="presParOf" srcId="{E92CAB4C-4CD5-415C-ACCF-B5DBA2A9A7A6}" destId="{AE99B80E-3FAE-4BFD-B15D-1E7FE09259F1}" srcOrd="1" destOrd="0" presId="urn:microsoft.com/office/officeart/2008/layout/LinedList"/>
    <dgm:cxn modelId="{7D2F1A26-F982-4B1F-A935-8AF46D5144EE}" type="presParOf" srcId="{220616BE-D968-43AF-BCBD-ACE6263893F0}" destId="{83BBF664-88B5-42B7-B5F6-E6C50381F3EE}" srcOrd="4" destOrd="0" presId="urn:microsoft.com/office/officeart/2008/layout/LinedList"/>
    <dgm:cxn modelId="{A2AD2CCC-EC8D-47DF-AF38-E4E9A2D97DC9}" type="presParOf" srcId="{220616BE-D968-43AF-BCBD-ACE6263893F0}" destId="{904C990D-A0D6-4D97-9159-DF18A9BDB66E}" srcOrd="5" destOrd="0" presId="urn:microsoft.com/office/officeart/2008/layout/LinedList"/>
    <dgm:cxn modelId="{E3AF7FF3-B8D2-4C3E-B988-C10DAF4F5980}" type="presParOf" srcId="{904C990D-A0D6-4D97-9159-DF18A9BDB66E}" destId="{8E1E0421-97D5-41CB-8C48-44A9ECB13342}" srcOrd="0" destOrd="0" presId="urn:microsoft.com/office/officeart/2008/layout/LinedList"/>
    <dgm:cxn modelId="{6B2BCC63-135E-412D-9815-7A308E5D0F81}" type="presParOf" srcId="{904C990D-A0D6-4D97-9159-DF18A9BDB66E}" destId="{ECE95A85-C793-4CBE-A7F6-560236272E4B}" srcOrd="1" destOrd="0" presId="urn:microsoft.com/office/officeart/2008/layout/LinedList"/>
    <dgm:cxn modelId="{3AF6F01A-3CA8-4F80-B141-AC453DED23A5}" type="presParOf" srcId="{220616BE-D968-43AF-BCBD-ACE6263893F0}" destId="{59870A98-B223-48AF-B23A-A030F1826782}" srcOrd="6" destOrd="0" presId="urn:microsoft.com/office/officeart/2008/layout/LinedList"/>
    <dgm:cxn modelId="{73CBBB0F-D8AE-49B2-80FB-2A706F230DF1}" type="presParOf" srcId="{220616BE-D968-43AF-BCBD-ACE6263893F0}" destId="{BC7A4889-6941-48BC-A542-0EE7042E6782}" srcOrd="7" destOrd="0" presId="urn:microsoft.com/office/officeart/2008/layout/LinedList"/>
    <dgm:cxn modelId="{C36A817B-C6D1-44A8-9AC1-EC702A4DA3CE}" type="presParOf" srcId="{BC7A4889-6941-48BC-A542-0EE7042E6782}" destId="{998500AD-15B1-4D01-9E3D-944AFDD2A2C2}" srcOrd="0" destOrd="0" presId="urn:microsoft.com/office/officeart/2008/layout/LinedList"/>
    <dgm:cxn modelId="{05F66449-357F-4228-9A41-C1016B267864}" type="presParOf" srcId="{BC7A4889-6941-48BC-A542-0EE7042E6782}" destId="{1E083872-8500-44EF-88DE-002B6A67BF28}" srcOrd="1" destOrd="0" presId="urn:microsoft.com/office/officeart/2008/layout/LinedList"/>
    <dgm:cxn modelId="{8DC9ED75-1555-4984-9F4B-32458B213150}" type="presParOf" srcId="{220616BE-D968-43AF-BCBD-ACE6263893F0}" destId="{4EFB8EB3-C476-4ED7-83FE-A8E81BB2437E}" srcOrd="8" destOrd="0" presId="urn:microsoft.com/office/officeart/2008/layout/LinedList"/>
    <dgm:cxn modelId="{85E079A9-14E2-4C62-BF0A-E5710EF2B072}" type="presParOf" srcId="{220616BE-D968-43AF-BCBD-ACE6263893F0}" destId="{4024CD84-12E0-4435-BA5A-0C49192936F1}" srcOrd="9" destOrd="0" presId="urn:microsoft.com/office/officeart/2008/layout/LinedList"/>
    <dgm:cxn modelId="{C13C234D-9489-4B95-91A7-FB9D12EF908B}" type="presParOf" srcId="{4024CD84-12E0-4435-BA5A-0C49192936F1}" destId="{8C572C12-86F1-4954-9C4F-93944A188656}" srcOrd="0" destOrd="0" presId="urn:microsoft.com/office/officeart/2008/layout/LinedList"/>
    <dgm:cxn modelId="{5E50B9F8-A6DF-4B29-A673-8602AF8EA2FE}" type="presParOf" srcId="{4024CD84-12E0-4435-BA5A-0C49192936F1}" destId="{EEBE845E-1936-4293-8EF1-BE7C474FFD6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4474F-D814-4A98-8AFC-07E533E582FF}">
      <dsp:nvSpPr>
        <dsp:cNvPr id="0" name=""/>
        <dsp:cNvSpPr/>
      </dsp:nvSpPr>
      <dsp:spPr>
        <a:xfrm>
          <a:off x="0" y="0"/>
          <a:ext cx="6730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92312-048C-4C52-9864-A780E95FFB51}">
      <dsp:nvSpPr>
        <dsp:cNvPr id="0" name=""/>
        <dsp:cNvSpPr/>
      </dsp:nvSpPr>
      <dsp:spPr>
        <a:xfrm>
          <a:off x="0" y="0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</a:p>
      </dsp:txBody>
      <dsp:txXfrm>
        <a:off x="0" y="0"/>
        <a:ext cx="6730785" cy="553444"/>
      </dsp:txXfrm>
    </dsp:sp>
    <dsp:sp modelId="{FF9FD9EA-9F75-474B-BE7E-637301E5997C}">
      <dsp:nvSpPr>
        <dsp:cNvPr id="0" name=""/>
        <dsp:cNvSpPr/>
      </dsp:nvSpPr>
      <dsp:spPr>
        <a:xfrm>
          <a:off x="0" y="553444"/>
          <a:ext cx="673078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11698-94FB-414B-913A-9C7B2B155992}">
      <dsp:nvSpPr>
        <dsp:cNvPr id="0" name=""/>
        <dsp:cNvSpPr/>
      </dsp:nvSpPr>
      <dsp:spPr>
        <a:xfrm>
          <a:off x="0" y="553444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Objectives</a:t>
          </a:r>
        </a:p>
      </dsp:txBody>
      <dsp:txXfrm>
        <a:off x="0" y="553444"/>
        <a:ext cx="6730785" cy="553444"/>
      </dsp:txXfrm>
    </dsp:sp>
    <dsp:sp modelId="{9EEDA516-9DCD-4D07-B12D-C6368E8AC0FF}">
      <dsp:nvSpPr>
        <dsp:cNvPr id="0" name=""/>
        <dsp:cNvSpPr/>
      </dsp:nvSpPr>
      <dsp:spPr>
        <a:xfrm>
          <a:off x="0" y="1106889"/>
          <a:ext cx="673078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6308D-1741-4448-8DCB-57568A64694E}">
      <dsp:nvSpPr>
        <dsp:cNvPr id="0" name=""/>
        <dsp:cNvSpPr/>
      </dsp:nvSpPr>
      <dsp:spPr>
        <a:xfrm>
          <a:off x="0" y="1106889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Features</a:t>
          </a:r>
        </a:p>
      </dsp:txBody>
      <dsp:txXfrm>
        <a:off x="0" y="1106889"/>
        <a:ext cx="6730785" cy="553444"/>
      </dsp:txXfrm>
    </dsp:sp>
    <dsp:sp modelId="{349212A0-CF95-463F-9882-8D35E2735B42}">
      <dsp:nvSpPr>
        <dsp:cNvPr id="0" name=""/>
        <dsp:cNvSpPr/>
      </dsp:nvSpPr>
      <dsp:spPr>
        <a:xfrm>
          <a:off x="0" y="1660333"/>
          <a:ext cx="673078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572A2-6F8A-4DE4-95A5-66E1322BDB04}">
      <dsp:nvSpPr>
        <dsp:cNvPr id="0" name=""/>
        <dsp:cNvSpPr/>
      </dsp:nvSpPr>
      <dsp:spPr>
        <a:xfrm>
          <a:off x="0" y="1660333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Literature survey</a:t>
          </a:r>
        </a:p>
      </dsp:txBody>
      <dsp:txXfrm>
        <a:off x="0" y="1660333"/>
        <a:ext cx="6730785" cy="553444"/>
      </dsp:txXfrm>
    </dsp:sp>
    <dsp:sp modelId="{CB5A3A49-6FE7-44FC-92EC-37F5FE3E5657}">
      <dsp:nvSpPr>
        <dsp:cNvPr id="0" name=""/>
        <dsp:cNvSpPr/>
      </dsp:nvSpPr>
      <dsp:spPr>
        <a:xfrm>
          <a:off x="0" y="2213778"/>
          <a:ext cx="673078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B1E9E0-865F-4CB8-9216-278944440601}">
      <dsp:nvSpPr>
        <dsp:cNvPr id="0" name=""/>
        <dsp:cNvSpPr/>
      </dsp:nvSpPr>
      <dsp:spPr>
        <a:xfrm>
          <a:off x="0" y="2213778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Block Diagram</a:t>
          </a:r>
        </a:p>
      </dsp:txBody>
      <dsp:txXfrm>
        <a:off x="0" y="2213778"/>
        <a:ext cx="6730785" cy="553444"/>
      </dsp:txXfrm>
    </dsp:sp>
    <dsp:sp modelId="{E459DFB5-0982-412C-A20E-8CC213F5956C}">
      <dsp:nvSpPr>
        <dsp:cNvPr id="0" name=""/>
        <dsp:cNvSpPr/>
      </dsp:nvSpPr>
      <dsp:spPr>
        <a:xfrm>
          <a:off x="0" y="2767223"/>
          <a:ext cx="6730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364C5-CDBC-4970-A9D3-FED523061A8C}">
      <dsp:nvSpPr>
        <dsp:cNvPr id="0" name=""/>
        <dsp:cNvSpPr/>
      </dsp:nvSpPr>
      <dsp:spPr>
        <a:xfrm>
          <a:off x="0" y="2767223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Tools/Softwares, Languages used</a:t>
          </a:r>
        </a:p>
      </dsp:txBody>
      <dsp:txXfrm>
        <a:off x="0" y="2767223"/>
        <a:ext cx="6730785" cy="553444"/>
      </dsp:txXfrm>
    </dsp:sp>
    <dsp:sp modelId="{A364F36C-0BC4-4FCE-A4B1-436ACF139A96}">
      <dsp:nvSpPr>
        <dsp:cNvPr id="0" name=""/>
        <dsp:cNvSpPr/>
      </dsp:nvSpPr>
      <dsp:spPr>
        <a:xfrm>
          <a:off x="0" y="3320667"/>
          <a:ext cx="673078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DDE74-4686-49F0-BE35-A07CBE7B4FFF}">
      <dsp:nvSpPr>
        <dsp:cNvPr id="0" name=""/>
        <dsp:cNvSpPr/>
      </dsp:nvSpPr>
      <dsp:spPr>
        <a:xfrm>
          <a:off x="0" y="3320667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0" y="3320667"/>
        <a:ext cx="6730785" cy="553444"/>
      </dsp:txXfrm>
    </dsp:sp>
    <dsp:sp modelId="{DA3D72D2-66B1-40A7-AE7F-78755001B0E6}">
      <dsp:nvSpPr>
        <dsp:cNvPr id="0" name=""/>
        <dsp:cNvSpPr/>
      </dsp:nvSpPr>
      <dsp:spPr>
        <a:xfrm>
          <a:off x="0" y="3874112"/>
          <a:ext cx="673078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19906-FE99-48CC-A2F5-5BFAAA4364F6}">
      <dsp:nvSpPr>
        <dsp:cNvPr id="0" name=""/>
        <dsp:cNvSpPr/>
      </dsp:nvSpPr>
      <dsp:spPr>
        <a:xfrm>
          <a:off x="0" y="3874112"/>
          <a:ext cx="6730785" cy="5534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</a:p>
      </dsp:txBody>
      <dsp:txXfrm>
        <a:off x="0" y="3874112"/>
        <a:ext cx="6730785" cy="553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6A014C-EF3F-4E84-B5B5-414BD168D630}">
      <dsp:nvSpPr>
        <dsp:cNvPr id="0" name=""/>
        <dsp:cNvSpPr/>
      </dsp:nvSpPr>
      <dsp:spPr>
        <a:xfrm>
          <a:off x="1133520" y="323443"/>
          <a:ext cx="728525" cy="7285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3E24E-60B1-4DD1-B68D-867DFEDDD8FD}">
      <dsp:nvSpPr>
        <dsp:cNvPr id="0" name=""/>
        <dsp:cNvSpPr/>
      </dsp:nvSpPr>
      <dsp:spPr>
        <a:xfrm>
          <a:off x="688310" y="1330637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One of the most rigorous disease</a:t>
          </a:r>
        </a:p>
      </dsp:txBody>
      <dsp:txXfrm>
        <a:off x="688310" y="1330637"/>
        <a:ext cx="1618945" cy="789235"/>
      </dsp:txXfrm>
    </dsp:sp>
    <dsp:sp modelId="{80E4E8C8-BCD2-48BB-A691-0A05B3AA7795}">
      <dsp:nvSpPr>
        <dsp:cNvPr id="0" name=""/>
        <dsp:cNvSpPr/>
      </dsp:nvSpPr>
      <dsp:spPr>
        <a:xfrm>
          <a:off x="3035781" y="323443"/>
          <a:ext cx="728525" cy="7285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7B890-D010-4CC9-A983-A170AE256964}">
      <dsp:nvSpPr>
        <dsp:cNvPr id="0" name=""/>
        <dsp:cNvSpPr/>
      </dsp:nvSpPr>
      <dsp:spPr>
        <a:xfrm>
          <a:off x="2590571" y="1330637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key concern for the radiologist</a:t>
          </a:r>
        </a:p>
      </dsp:txBody>
      <dsp:txXfrm>
        <a:off x="2590571" y="1330637"/>
        <a:ext cx="1618945" cy="789235"/>
      </dsp:txXfrm>
    </dsp:sp>
    <dsp:sp modelId="{52867662-17A1-40BD-BC14-1AAC440D9010}">
      <dsp:nvSpPr>
        <dsp:cNvPr id="0" name=""/>
        <dsp:cNvSpPr/>
      </dsp:nvSpPr>
      <dsp:spPr>
        <a:xfrm>
          <a:off x="4938042" y="323443"/>
          <a:ext cx="728525" cy="7285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42828A-91C7-43BF-BB94-FCF4D45EF9CF}">
      <dsp:nvSpPr>
        <dsp:cNvPr id="0" name=""/>
        <dsp:cNvSpPr/>
      </dsp:nvSpPr>
      <dsp:spPr>
        <a:xfrm>
          <a:off x="4492832" y="1330637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A Stereotactic Biopsy Test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2832" y="1330637"/>
        <a:ext cx="1618945" cy="789235"/>
      </dsp:txXfrm>
    </dsp:sp>
    <dsp:sp modelId="{668B957B-986D-462D-81A8-A8B9FD224893}">
      <dsp:nvSpPr>
        <dsp:cNvPr id="0" name=""/>
        <dsp:cNvSpPr/>
      </dsp:nvSpPr>
      <dsp:spPr>
        <a:xfrm>
          <a:off x="1133520" y="2524609"/>
          <a:ext cx="728525" cy="7285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02E39-DD8F-48B3-99C2-F650BD90118D}">
      <dsp:nvSpPr>
        <dsp:cNvPr id="0" name=""/>
        <dsp:cNvSpPr/>
      </dsp:nvSpPr>
      <dsp:spPr>
        <a:xfrm>
          <a:off x="688310" y="3531804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Many risk factors is involved in the biopsy test.</a:t>
          </a:r>
        </a:p>
      </dsp:txBody>
      <dsp:txXfrm>
        <a:off x="688310" y="3531804"/>
        <a:ext cx="1618945" cy="789235"/>
      </dsp:txXfrm>
    </dsp:sp>
    <dsp:sp modelId="{AA6E8DE6-098F-4D17-A9F9-4AF21DEB4AED}">
      <dsp:nvSpPr>
        <dsp:cNvPr id="0" name=""/>
        <dsp:cNvSpPr/>
      </dsp:nvSpPr>
      <dsp:spPr>
        <a:xfrm>
          <a:off x="3035781" y="2524609"/>
          <a:ext cx="728525" cy="7285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4BCA7-F4E6-4CD5-8D19-E91438DAE448}">
      <dsp:nvSpPr>
        <dsp:cNvPr id="0" name=""/>
        <dsp:cNvSpPr/>
      </dsp:nvSpPr>
      <dsp:spPr>
        <a:xfrm>
          <a:off x="2590571" y="3531804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Stereotactic Biopsy is not 100% accurate </a:t>
          </a:r>
        </a:p>
      </dsp:txBody>
      <dsp:txXfrm>
        <a:off x="2590571" y="3531804"/>
        <a:ext cx="1618945" cy="789235"/>
      </dsp:txXfrm>
    </dsp:sp>
    <dsp:sp modelId="{03F61C9A-83A9-474E-A033-CD6D5DDDE39A}">
      <dsp:nvSpPr>
        <dsp:cNvPr id="0" name=""/>
        <dsp:cNvSpPr/>
      </dsp:nvSpPr>
      <dsp:spPr>
        <a:xfrm>
          <a:off x="4938042" y="2524609"/>
          <a:ext cx="728525" cy="72852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7C0FF-AFB1-4EF4-BCB9-FD3F7F54A070}">
      <dsp:nvSpPr>
        <dsp:cNvPr id="0" name=""/>
        <dsp:cNvSpPr/>
      </dsp:nvSpPr>
      <dsp:spPr>
        <a:xfrm>
          <a:off x="4492832" y="3531804"/>
          <a:ext cx="1618945" cy="7892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Result in diagnostic error.</a:t>
          </a:r>
        </a:p>
      </dsp:txBody>
      <dsp:txXfrm>
        <a:off x="4492832" y="3531804"/>
        <a:ext cx="1618945" cy="789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BDE55-7761-4B13-88AE-E614FD0EB38F}">
      <dsp:nvSpPr>
        <dsp:cNvPr id="0" name=""/>
        <dsp:cNvSpPr/>
      </dsp:nvSpPr>
      <dsp:spPr>
        <a:xfrm>
          <a:off x="0" y="451"/>
          <a:ext cx="48324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59416A8-1A23-4B94-9AF8-41D7AD4BB52A}">
      <dsp:nvSpPr>
        <dsp:cNvPr id="0" name=""/>
        <dsp:cNvSpPr/>
      </dsp:nvSpPr>
      <dsp:spPr>
        <a:xfrm>
          <a:off x="0" y="451"/>
          <a:ext cx="4832465" cy="73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provide doctors good software</a:t>
          </a:r>
        </a:p>
      </dsp:txBody>
      <dsp:txXfrm>
        <a:off x="0" y="451"/>
        <a:ext cx="4832465" cy="738846"/>
      </dsp:txXfrm>
    </dsp:sp>
    <dsp:sp modelId="{D45E0B2F-C022-4C79-8245-7B5E32CA12C5}">
      <dsp:nvSpPr>
        <dsp:cNvPr id="0" name=""/>
        <dsp:cNvSpPr/>
      </dsp:nvSpPr>
      <dsp:spPr>
        <a:xfrm>
          <a:off x="0" y="739297"/>
          <a:ext cx="483246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D156E9-365C-4DA1-8D78-9F391E7C385C}">
      <dsp:nvSpPr>
        <dsp:cNvPr id="0" name=""/>
        <dsp:cNvSpPr/>
      </dsp:nvSpPr>
      <dsp:spPr>
        <a:xfrm>
          <a:off x="0" y="739297"/>
          <a:ext cx="4832465" cy="73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identify tumor and their causes. </a:t>
          </a:r>
        </a:p>
      </dsp:txBody>
      <dsp:txXfrm>
        <a:off x="0" y="739297"/>
        <a:ext cx="4832465" cy="738846"/>
      </dsp:txXfrm>
    </dsp:sp>
    <dsp:sp modelId="{83BBF664-88B5-42B7-B5F6-E6C50381F3EE}">
      <dsp:nvSpPr>
        <dsp:cNvPr id="0" name=""/>
        <dsp:cNvSpPr/>
      </dsp:nvSpPr>
      <dsp:spPr>
        <a:xfrm>
          <a:off x="0" y="1478144"/>
          <a:ext cx="483246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E1E0421-97D5-41CB-8C48-44A9ECB13342}">
      <dsp:nvSpPr>
        <dsp:cNvPr id="0" name=""/>
        <dsp:cNvSpPr/>
      </dsp:nvSpPr>
      <dsp:spPr>
        <a:xfrm>
          <a:off x="0" y="1478144"/>
          <a:ext cx="4832465" cy="73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save patient’s time. </a:t>
          </a:r>
        </a:p>
      </dsp:txBody>
      <dsp:txXfrm>
        <a:off x="0" y="1478144"/>
        <a:ext cx="4832465" cy="738846"/>
      </dsp:txXfrm>
    </dsp:sp>
    <dsp:sp modelId="{59870A98-B223-48AF-B23A-A030F1826782}">
      <dsp:nvSpPr>
        <dsp:cNvPr id="0" name=""/>
        <dsp:cNvSpPr/>
      </dsp:nvSpPr>
      <dsp:spPr>
        <a:xfrm>
          <a:off x="0" y="2216991"/>
          <a:ext cx="483246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8500AD-15B1-4D01-9E3D-944AFDD2A2C2}">
      <dsp:nvSpPr>
        <dsp:cNvPr id="0" name=""/>
        <dsp:cNvSpPr/>
      </dsp:nvSpPr>
      <dsp:spPr>
        <a:xfrm>
          <a:off x="0" y="2216991"/>
          <a:ext cx="4832465" cy="73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provide a solution appropriately at early stages.  </a:t>
          </a:r>
        </a:p>
      </dsp:txBody>
      <dsp:txXfrm>
        <a:off x="0" y="2216991"/>
        <a:ext cx="4832465" cy="738846"/>
      </dsp:txXfrm>
    </dsp:sp>
    <dsp:sp modelId="{4EFB8EB3-C476-4ED7-83FE-A8E81BB2437E}">
      <dsp:nvSpPr>
        <dsp:cNvPr id="0" name=""/>
        <dsp:cNvSpPr/>
      </dsp:nvSpPr>
      <dsp:spPr>
        <a:xfrm>
          <a:off x="0" y="2955838"/>
          <a:ext cx="483246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C572C12-86F1-4954-9C4F-93944A188656}">
      <dsp:nvSpPr>
        <dsp:cNvPr id="0" name=""/>
        <dsp:cNvSpPr/>
      </dsp:nvSpPr>
      <dsp:spPr>
        <a:xfrm>
          <a:off x="0" y="2955838"/>
          <a:ext cx="4832465" cy="73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get timely consultation. </a:t>
          </a:r>
        </a:p>
      </dsp:txBody>
      <dsp:txXfrm>
        <a:off x="0" y="2955838"/>
        <a:ext cx="4832465" cy="738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1" y="1706880"/>
            <a:ext cx="5080000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4/13/2023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4/13/2023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3520" y="2524320"/>
            <a:ext cx="10824480" cy="20299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IN" sz="1867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640"/>
            <a:ext cx="1097232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2889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82ED-3FA4-433F-A396-E332DFB74716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472EB-E301-4BF7-A069-159123A5B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70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4" y="-3174"/>
            <a:ext cx="820207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1" y="274637"/>
            <a:ext cx="10363200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701797"/>
            <a:ext cx="10363200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9200" y="6356353"/>
            <a:ext cx="2235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4/13/2023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4401" y="6356353"/>
            <a:ext cx="52832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6401" y="6356353"/>
            <a:ext cx="10160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921" r:id="rId3"/>
    <p:sldLayoutId id="214748392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Kaggle" TargetMode="External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hyperlink" Target="https://www.c3d2.de/news/event-20170824-pydd.html" TargetMode="Externa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shivamagarwal29/brain-tumor/data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59;p13"/>
          <p:cNvPicPr/>
          <p:nvPr/>
        </p:nvPicPr>
        <p:blipFill>
          <a:blip r:embed="rId2"/>
          <a:stretch/>
        </p:blipFill>
        <p:spPr>
          <a:xfrm>
            <a:off x="3938524" y="0"/>
            <a:ext cx="3999360" cy="265824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683520" y="2973600"/>
            <a:ext cx="10824480" cy="3130560"/>
          </a:xfrm>
          <a:prstGeom prst="rect">
            <a:avLst/>
          </a:prstGeom>
          <a:noFill/>
          <a:ln>
            <a:noFill/>
          </a:ln>
        </p:spPr>
        <p:txBody>
          <a:bodyPr tIns="121920" bIns="121920" anchor="b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" sz="4000" b="1" spc="-1" dirty="0">
                <a:solidFill>
                  <a:srgbClr val="FFFBF0"/>
                </a:solidFill>
                <a:latin typeface="Times New Roman"/>
                <a:ea typeface="Times New Roman"/>
              </a:rPr>
              <a:t>Department of Computer Science &amp;Engineering Artificial Intelligence &amp; Machine Learning</a:t>
            </a:r>
            <a:br>
              <a:rPr sz="2400" dirty="0"/>
            </a:br>
            <a:r>
              <a:rPr lang="en" sz="3200" spc="-1" dirty="0">
                <a:solidFill>
                  <a:srgbClr val="FFFBF0"/>
                </a:solidFill>
                <a:latin typeface="Times New Roman"/>
                <a:ea typeface="Times New Roman"/>
              </a:rPr>
              <a:t>A.P. Shah Institute of Technology</a:t>
            </a:r>
            <a:br>
              <a:rPr sz="2400" dirty="0"/>
            </a:br>
            <a:r>
              <a:rPr lang="en" sz="3200" spc="-1" dirty="0">
                <a:solidFill>
                  <a:srgbClr val="FFFBF0"/>
                </a:solidFill>
                <a:latin typeface="Times New Roman"/>
                <a:ea typeface="Times New Roman"/>
              </a:rPr>
              <a:t>G.B.Road,Kasarvadavli, Thane(W), Mumbai-400615</a:t>
            </a:r>
            <a:br>
              <a:rPr sz="2400" dirty="0"/>
            </a:br>
            <a:r>
              <a:rPr lang="en" sz="3200" spc="-1" dirty="0">
                <a:solidFill>
                  <a:srgbClr val="FFFBF0"/>
                </a:solidFill>
                <a:latin typeface="Times New Roman"/>
                <a:ea typeface="Times New Roman"/>
              </a:rPr>
              <a:t>UNIVERSITY OF MUMBAI</a:t>
            </a:r>
            <a:br>
              <a:rPr sz="2400" dirty="0"/>
            </a:br>
            <a:r>
              <a:rPr lang="en" sz="3200" spc="-1" dirty="0">
                <a:solidFill>
                  <a:srgbClr val="FFFBF0"/>
                </a:solidFill>
                <a:latin typeface="Times New Roman"/>
                <a:ea typeface="Times New Roman"/>
              </a:rPr>
              <a:t>Academic Year 2022-2023</a:t>
            </a:r>
            <a:endParaRPr lang="en-IN" sz="3200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36E43C9-E16A-499F-B80F-1C39A33896B9}"/>
              </a:ext>
            </a:extLst>
          </p:cNvPr>
          <p:cNvSpPr txBox="1">
            <a:spLocks/>
          </p:cNvSpPr>
          <p:nvPr/>
        </p:nvSpPr>
        <p:spPr>
          <a:xfrm>
            <a:off x="913410" y="2362318"/>
            <a:ext cx="10131425" cy="1066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dbl" dirty="0">
                <a:uFill>
                  <a:solidFill>
                    <a:schemeClr val="bg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IN" b="1" u="dbl" dirty="0">
              <a:uFill>
                <a:solidFill>
                  <a:schemeClr val="bg1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6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ectronics 11 03457 g001">
            <a:extLst>
              <a:ext uri="{FF2B5EF4-FFF2-40B4-BE49-F238E27FC236}">
                <a16:creationId xmlns:a16="http://schemas.microsoft.com/office/drawing/2014/main" id="{AF1366C3-004C-C3D6-827A-6111906ED0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2716" y="675470"/>
            <a:ext cx="10905066" cy="55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48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FA3AF63-DD08-DE3B-F902-974EBB9E6F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57" y="1233299"/>
            <a:ext cx="9924076" cy="43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89C651C-1417-492D-8F72-5FAC2CC0CBF7}"/>
              </a:ext>
            </a:extLst>
          </p:cNvPr>
          <p:cNvSpPr txBox="1">
            <a:spLocks/>
          </p:cNvSpPr>
          <p:nvPr/>
        </p:nvSpPr>
        <p:spPr>
          <a:xfrm>
            <a:off x="1438199" y="233862"/>
            <a:ext cx="10131425" cy="10493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Tools/Software's, Languages used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0B38F01-1CCD-49B1-BA3B-095CB2F75124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Colaboratory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Lit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A2F9F08-7C52-474D-BE50-99C805B65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241" y="2178095"/>
            <a:ext cx="982750" cy="10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4E00A-9516-8190-2E3D-573246A3D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72138" y="1792842"/>
            <a:ext cx="1744804" cy="1744804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BCAD5C3A-5B44-9F3E-D63F-037DAC759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63616" y="4165780"/>
            <a:ext cx="2480878" cy="9581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DAF09B-3B92-0C55-26DF-A8792D32D4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6504" r="93496">
                        <a14:foregroundMark x1="89024" y1="21348" x2="93902" y2="62921"/>
                        <a14:foregroundMark x1="93902" y1="62921" x2="86585" y2="67416"/>
                        <a14:foregroundMark x1="45528" y1="17978" x2="18864" y2="16157"/>
                        <a14:foregroundMark x1="9971" y1="30515" x2="6504" y2="50000"/>
                        <a14:foregroundMark x1="6504" y1="50000" x2="22378" y2="78689"/>
                        <a14:backgroundMark x1="49593" y1="85955" x2="49593" y2="85955"/>
                        <a14:backgroundMark x1="49593" y1="87640" x2="49593" y2="89326"/>
                        <a14:backgroundMark x1="40244" y1="88764" x2="40244" y2="88764"/>
                        <a14:backgroundMark x1="38211" y1="88764" x2="35366" y2="88764"/>
                        <a14:backgroundMark x1="32114" y1="88764" x2="32114" y2="88764"/>
                        <a14:backgroundMark x1="28862" y1="88764" x2="37805" y2="95506"/>
                        <a14:backgroundMark x1="30894" y1="88764" x2="24390" y2="88764"/>
                        <a14:backgroundMark x1="7724" y1="23034" x2="17886" y2="17978"/>
                        <a14:backgroundMark x1="19512" y1="15169" x2="19512" y2="15169"/>
                        <a14:backgroundMark x1="17480" y1="16854" x2="19512" y2="14045"/>
                        <a14:backgroundMark x1="91463" y1="21910" x2="89431" y2="19101"/>
                        <a14:backgroundMark x1="89431" y1="26404" x2="89431" y2="17978"/>
                        <a14:backgroundMark x1="89431" y1="17978" x2="89837" y2="20225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1513" y="3966633"/>
            <a:ext cx="1874682" cy="1356478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248108B8-E207-2A43-264C-99011238E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252" y1="34859" x2="45418" y2="33117"/>
                        <a14:foregroundMark x1="46939" y1="43023" x2="41156" y2="39535"/>
                        <a14:foregroundMark x1="47619" y1="40698" x2="42177" y2="40698"/>
                        <a14:foregroundMark x1="50000" y1="41860" x2="41156" y2="41860"/>
                        <a14:foregroundMark x1="45578" y1="40116" x2="40816" y2="42442"/>
                        <a14:foregroundMark x1="43878" y1="36047" x2="39703" y2="29960"/>
                        <a14:backgroundMark x1="30612" y1="59302" x2="56803" y2="61628"/>
                        <a14:backgroundMark x1="56803" y1="61628" x2="59864" y2="64535"/>
                        <a14:backgroundMark x1="58163" y1="65116" x2="77891" y2="59302"/>
                        <a14:backgroundMark x1="82993" y1="80814" x2="76871" y2="81395"/>
                        <a14:backgroundMark x1="82653" y1="64535" x2="76190" y2="52907"/>
                        <a14:backgroundMark x1="79252" y1="60465" x2="76531" y2="77907"/>
                        <a14:backgroundMark x1="82313" y1="62209" x2="84354" y2="75000"/>
                        <a14:backgroundMark x1="60544" y1="54070" x2="53061" y2="72674"/>
                        <a14:backgroundMark x1="36395" y1="60465" x2="13946" y2="71512"/>
                        <a14:backgroundMark x1="13946" y1="71512" x2="12245" y2="71512"/>
                        <a14:backgroundMark x1="66752" y1="52134" x2="82653" y2="52907"/>
                        <a14:backgroundMark x1="61335" y1="51870" x2="64725" y2="52035"/>
                        <a14:backgroundMark x1="41012" y1="50884" x2="43573" y2="51008"/>
                        <a14:backgroundMark x1="38241" y1="50749" x2="40466" y2="50857"/>
                        <a14:backgroundMark x1="34275" y1="50556" x2="35342" y2="50608"/>
                        <a14:backgroundMark x1="10884" y1="49419" x2="34178" y2="50551"/>
                        <a14:backgroundMark x1="39456" y1="13372" x2="39456" y2="13372"/>
                        <a14:backgroundMark x1="38776" y1="14535" x2="42857" y2="11628"/>
                        <a14:backgroundMark x1="38435" y1="10465" x2="37075" y2="12209"/>
                        <a14:backgroundMark x1="43197" y1="6977" x2="43878" y2="15698"/>
                        <a14:backgroundMark x1="53061" y1="15698" x2="39464" y2="22534"/>
                        <a14:backgroundMark x1="38735" y1="37844" x2="40816" y2="47093"/>
                        <a14:backgroundMark x1="68707" y1="26163" x2="60204" y2="49419"/>
                        <a14:backgroundMark x1="41153" y1="43186" x2="40476" y2="43023"/>
                        <a14:backgroundMark x1="62245" y1="48256" x2="51412" y2="45651"/>
                        <a14:backgroundMark x1="40476" y1="43023" x2="40476" y2="43023"/>
                        <a14:backgroundMark x1="55102" y1="20930" x2="64626" y2="22093"/>
                        <a14:backgroundMark x1="62245" y1="18023" x2="54762" y2="19767"/>
                        <a14:backgroundMark x1="41767" y1="44543" x2="39796" y2="44767"/>
                        <a14:backgroundMark x1="56122" y1="52907" x2="56122" y2="52907"/>
                        <a14:backgroundMark x1="34014" y1="10465" x2="34014" y2="23256"/>
                        <a14:backgroundMark x1="34014" y1="19186" x2="34694" y2="308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113" y="2003482"/>
            <a:ext cx="3856393" cy="22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36E43C9-E16A-499F-B80F-1C39A33896B9}"/>
              </a:ext>
            </a:extLst>
          </p:cNvPr>
          <p:cNvSpPr txBox="1">
            <a:spLocks/>
          </p:cNvSpPr>
          <p:nvPr/>
        </p:nvSpPr>
        <p:spPr>
          <a:xfrm>
            <a:off x="810773" y="2362318"/>
            <a:ext cx="10131425" cy="10666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35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2DF61-6385-7AED-9A70-918870B6B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7396" y="130984"/>
            <a:ext cx="5224007" cy="6596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07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9FCF021-6E31-A1BD-0662-1A8CDB1A0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307" b="1"/>
          <a:stretch/>
        </p:blipFill>
        <p:spPr>
          <a:xfrm>
            <a:off x="1144253" y="643466"/>
            <a:ext cx="10276720" cy="557106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217712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78EFC5-5D14-A38E-1A00-3B815F19E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3754" y="782745"/>
            <a:ext cx="10276720" cy="5292510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50656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1C69D-35BF-8B32-A8AD-4FC5652CA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7749" y="643466"/>
            <a:ext cx="9688811" cy="5571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6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B0149EB-E9EC-0815-FE30-877E5B9FF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097" y="270588"/>
            <a:ext cx="9904116" cy="6419461"/>
          </a:xfrm>
          <a:prstGeom prst="rect">
            <a:avLst/>
          </a:prstGeom>
          <a:ln w="127000" cap="flat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6833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36710"/>
            <a:ext cx="12192000" cy="4841305"/>
          </a:xfrm>
          <a:custGeom>
            <a:avLst/>
            <a:gdLst/>
            <a:ahLst/>
            <a:cxnLst/>
            <a:rect l="l" t="t" r="r" b="b"/>
            <a:pathLst>
              <a:path w="9144000" h="3429000">
                <a:moveTo>
                  <a:pt x="0" y="3428999"/>
                </a:moveTo>
                <a:lnTo>
                  <a:pt x="9144000" y="3428999"/>
                </a:lnTo>
                <a:lnTo>
                  <a:pt x="9144000" y="0"/>
                </a:lnTo>
                <a:lnTo>
                  <a:pt x="0" y="0"/>
                </a:lnTo>
                <a:lnTo>
                  <a:pt x="0" y="3428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3200400"/>
          </a:xfrm>
          <a:custGeom>
            <a:avLst/>
            <a:gdLst/>
            <a:ahLst/>
            <a:cxnLst/>
            <a:rect l="l" t="t" r="r" b="b"/>
            <a:pathLst>
              <a:path w="9144000" h="1714500">
                <a:moveTo>
                  <a:pt x="9144000" y="0"/>
                </a:moveTo>
                <a:lnTo>
                  <a:pt x="0" y="0"/>
                </a:lnTo>
                <a:lnTo>
                  <a:pt x="0" y="1714500"/>
                </a:lnTo>
                <a:lnTo>
                  <a:pt x="9144000" y="1714500"/>
                </a:lnTo>
                <a:lnTo>
                  <a:pt x="91440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99449" y="1314224"/>
            <a:ext cx="8091451" cy="571951"/>
          </a:xfrm>
          <a:prstGeom prst="rect">
            <a:avLst/>
          </a:prstGeom>
        </p:spPr>
        <p:txBody>
          <a:bodyPr vert="horz" wrap="square" lIns="0" tIns="17780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lang="en-IN" sz="3200" spc="-20" dirty="0"/>
              <a:t>           </a:t>
            </a:r>
            <a:r>
              <a:rPr lang="en-IN" sz="32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 </a:t>
            </a:r>
            <a:r>
              <a:rPr lang="en-IN" b="1" spc="-2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IN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47993" y="3155277"/>
            <a:ext cx="7896014" cy="37027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20"/>
              </a:spcBef>
            </a:pPr>
            <a:r>
              <a:rPr sz="2400" b="1" spc="-27" dirty="0">
                <a:solidFill>
                  <a:srgbClr val="FFFAEF"/>
                </a:solidFill>
                <a:latin typeface="Times New Roman"/>
                <a:cs typeface="Times New Roman"/>
              </a:rPr>
              <a:t>Computer</a:t>
            </a:r>
            <a:r>
              <a:rPr sz="2400" b="1" spc="107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spc="7" dirty="0">
                <a:solidFill>
                  <a:srgbClr val="FFFAEF"/>
                </a:solidFill>
                <a:latin typeface="Times New Roman"/>
                <a:cs typeface="Times New Roman"/>
              </a:rPr>
              <a:t>Science</a:t>
            </a:r>
            <a:r>
              <a:rPr sz="2400" b="1" spc="-87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&amp;</a:t>
            </a:r>
            <a:r>
              <a:rPr sz="2400" b="1" spc="-13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Engineering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ts val="2840"/>
              </a:lnSpc>
              <a:spcBef>
                <a:spcPts val="27"/>
              </a:spcBef>
            </a:pP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Artificial</a:t>
            </a:r>
            <a:r>
              <a:rPr sz="2400" b="1" spc="-73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Intelligence</a:t>
            </a:r>
            <a:r>
              <a:rPr sz="2400" b="1" spc="-60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spc="-13" dirty="0">
                <a:solidFill>
                  <a:srgbClr val="FFFAEF"/>
                </a:solidFill>
                <a:latin typeface="Times New Roman"/>
                <a:cs typeface="Times New Roman"/>
              </a:rPr>
              <a:t>and</a:t>
            </a:r>
            <a:r>
              <a:rPr sz="2400" b="1" spc="-33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Machine</a:t>
            </a:r>
            <a:r>
              <a:rPr sz="2400" b="1" spc="40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AEF"/>
                </a:solidFill>
                <a:latin typeface="Times New Roman"/>
                <a:cs typeface="Times New Roman"/>
              </a:rPr>
              <a:t>Learning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ts val="2840"/>
              </a:lnSpc>
            </a:pPr>
            <a:r>
              <a:rPr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By</a:t>
            </a:r>
            <a:endParaRPr sz="2400" dirty="0">
              <a:latin typeface="Times New Roman"/>
              <a:cs typeface="Times New Roman"/>
            </a:endParaRPr>
          </a:p>
          <a:p>
            <a:pPr marR="2540" algn="ctr">
              <a:spcBef>
                <a:spcPts val="27"/>
              </a:spcBef>
            </a:pPr>
            <a:r>
              <a:rPr lang="en-IN" sz="2400" spc="-40" dirty="0">
                <a:solidFill>
                  <a:srgbClr val="FFFAEF"/>
                </a:solidFill>
                <a:latin typeface="Times New Roman"/>
                <a:cs typeface="Times New Roman"/>
              </a:rPr>
              <a:t>Mihir Manjrekar</a:t>
            </a:r>
            <a:r>
              <a:rPr lang="en-IN" sz="2400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(</a:t>
            </a:r>
            <a:r>
              <a:rPr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2</a:t>
            </a:r>
            <a:r>
              <a:rPr sz="2400" spc="-107" dirty="0">
                <a:solidFill>
                  <a:srgbClr val="FFFAE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10</a:t>
            </a:r>
            <a:r>
              <a:rPr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6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02</a:t>
            </a:r>
            <a:r>
              <a:rPr lang="en-US"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7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R="2540" algn="ctr">
              <a:spcBef>
                <a:spcPts val="27"/>
              </a:spcBef>
            </a:pPr>
            <a:r>
              <a:rPr lang="en-US"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Rohit Negi</a:t>
            </a:r>
            <a:r>
              <a:rPr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(2110605</a:t>
            </a:r>
            <a:r>
              <a:rPr lang="en-US"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3</a:t>
            </a:r>
            <a:r>
              <a:rPr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algn="ctr">
              <a:spcBef>
                <a:spcPts val="20"/>
              </a:spcBef>
            </a:pPr>
            <a:r>
              <a:rPr lang="en-IN" sz="2400" spc="-20" dirty="0">
                <a:solidFill>
                  <a:srgbClr val="FFFAEF"/>
                </a:solidFill>
                <a:latin typeface="Times New Roman"/>
                <a:cs typeface="Times New Roman"/>
              </a:rPr>
              <a:t>Shubham Singh</a:t>
            </a:r>
            <a:r>
              <a:rPr lang="en-IN"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(211060</a:t>
            </a:r>
            <a:r>
              <a:rPr lang="en-US"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30</a:t>
            </a:r>
            <a:r>
              <a:rPr sz="2400" spc="-13" dirty="0">
                <a:solidFill>
                  <a:srgbClr val="FFFAEF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 marL="4233" algn="ctr">
              <a:spcBef>
                <a:spcPts val="27"/>
              </a:spcBef>
            </a:pPr>
            <a:r>
              <a:rPr lang="en-US" sz="2400" spc="-40" dirty="0" err="1">
                <a:solidFill>
                  <a:srgbClr val="FFFAEF"/>
                </a:solidFill>
                <a:latin typeface="Times New Roman"/>
                <a:cs typeface="Times New Roman"/>
              </a:rPr>
              <a:t>Nehali</a:t>
            </a:r>
            <a:r>
              <a:rPr lang="en-US" sz="2400" spc="-40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lang="en-US" sz="2400" spc="-40" dirty="0" err="1">
                <a:solidFill>
                  <a:srgbClr val="FFFAEF"/>
                </a:solidFill>
                <a:latin typeface="Times New Roman"/>
                <a:cs typeface="Times New Roman"/>
              </a:rPr>
              <a:t>Palkar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(211060</a:t>
            </a:r>
            <a:r>
              <a:rPr lang="en-US" sz="2400" dirty="0">
                <a:solidFill>
                  <a:srgbClr val="FFFAEF"/>
                </a:solidFill>
                <a:latin typeface="Times New Roman"/>
                <a:cs typeface="Times New Roman"/>
              </a:rPr>
              <a:t>57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)</a:t>
            </a: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73"/>
              </a:spcBef>
            </a:pPr>
            <a:endParaRPr sz="24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400" spc="-27" dirty="0">
                <a:solidFill>
                  <a:srgbClr val="FFFAEF"/>
                </a:solidFill>
                <a:latin typeface="Times New Roman"/>
                <a:cs typeface="Times New Roman"/>
              </a:rPr>
              <a:t>Under</a:t>
            </a:r>
            <a:r>
              <a:rPr sz="2400" spc="67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spc="7" dirty="0">
                <a:solidFill>
                  <a:srgbClr val="FFFAEF"/>
                </a:solidFill>
                <a:latin typeface="Times New Roman"/>
                <a:cs typeface="Times New Roman"/>
              </a:rPr>
              <a:t>the</a:t>
            </a:r>
            <a:r>
              <a:rPr sz="2400" spc="-87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spc="-7" dirty="0">
                <a:solidFill>
                  <a:srgbClr val="FFFAEF"/>
                </a:solidFill>
                <a:latin typeface="Times New Roman"/>
                <a:cs typeface="Times New Roman"/>
              </a:rPr>
              <a:t>Guidance</a:t>
            </a:r>
            <a:r>
              <a:rPr sz="2400" spc="7" dirty="0">
                <a:solidFill>
                  <a:srgbClr val="FFFAE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AEF"/>
                </a:solidFill>
                <a:latin typeface="Times New Roman"/>
                <a:cs typeface="Times New Roman"/>
              </a:rPr>
              <a:t>of</a:t>
            </a:r>
            <a:endParaRPr sz="2400" dirty="0">
              <a:latin typeface="Times New Roman"/>
              <a:cs typeface="Times New Roman"/>
            </a:endParaRPr>
          </a:p>
          <a:p>
            <a:pPr marR="86357" algn="ctr">
              <a:spcBef>
                <a:spcPts val="27"/>
              </a:spcBef>
            </a:pPr>
            <a:r>
              <a:rPr lang="en-IN" sz="2400" spc="-47">
                <a:solidFill>
                  <a:srgbClr val="FFFAEF"/>
                </a:solidFill>
                <a:latin typeface="Times New Roman"/>
                <a:cs typeface="Times New Roman"/>
              </a:rPr>
              <a:t>Dr</a:t>
            </a:r>
            <a:r>
              <a:rPr lang="en-IN" sz="2400" spc="-47" dirty="0">
                <a:solidFill>
                  <a:srgbClr val="FFFAEF"/>
                </a:solidFill>
                <a:latin typeface="Times New Roman"/>
                <a:cs typeface="Times New Roman"/>
              </a:rPr>
              <a:t>. Jaya Gupta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958A-21B7-A4F4-3970-6E2F6CE1AFD6}"/>
              </a:ext>
            </a:extLst>
          </p:cNvPr>
          <p:cNvSpPr txBox="1">
            <a:spLocks/>
          </p:cNvSpPr>
          <p:nvPr/>
        </p:nvSpPr>
        <p:spPr>
          <a:xfrm>
            <a:off x="1194923" y="296739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8987">
              <a:spcAft>
                <a:spcPts val="600"/>
              </a:spcAft>
            </a:pPr>
            <a:r>
              <a:rPr lang="en-US" sz="36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Conclusion 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4A1414B-C166-496B-A7C1-4BE59A59D87D}"/>
              </a:ext>
            </a:extLst>
          </p:cNvPr>
          <p:cNvSpPr txBox="1">
            <a:spLocks/>
          </p:cNvSpPr>
          <p:nvPr/>
        </p:nvSpPr>
        <p:spPr>
          <a:xfrm>
            <a:off x="1220472" y="1706880"/>
            <a:ext cx="5078677" cy="446532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To create a model with high accuracy.</a:t>
            </a:r>
          </a:p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To check the performance of the model.</a:t>
            </a:r>
          </a:p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To predict just by reducing and resizing the image.</a:t>
            </a:r>
          </a:p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Not losing any important information.</a:t>
            </a:r>
          </a:p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Different datasets would be applied to this model. </a:t>
            </a:r>
          </a:p>
          <a:p>
            <a:pPr marL="457063" indent="-228600" algn="l" defTabSz="1218987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</a:rPr>
              <a:t>To further increase the overall accuracy. </a:t>
            </a:r>
          </a:p>
        </p:txBody>
      </p:sp>
      <p:pic>
        <p:nvPicPr>
          <p:cNvPr id="4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F8F053A-5E5E-0F64-6FAD-1AEEE6B3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5" r="18579" b="1"/>
          <a:stretch/>
        </p:blipFill>
        <p:spPr>
          <a:xfrm>
            <a:off x="6502296" y="908720"/>
            <a:ext cx="5078677" cy="5263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5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4A1414B-C166-496B-A7C1-4BE59A59D87D}"/>
              </a:ext>
            </a:extLst>
          </p:cNvPr>
          <p:cNvSpPr txBox="1">
            <a:spLocks/>
          </p:cNvSpPr>
          <p:nvPr/>
        </p:nvSpPr>
        <p:spPr>
          <a:xfrm>
            <a:off x="858416" y="919258"/>
            <a:ext cx="11252303" cy="5796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2000" dirty="0">
                <a:latin typeface="Times New Roman" panose="02020603050405020304" pitchFamily="18" charset="0"/>
                <a:ea typeface="MS Mincho" panose="02020609040205080304" pitchFamily="49" charset="-128"/>
              </a:rPr>
              <a:t>Journal Papers</a:t>
            </a:r>
          </a:p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H. Mohsen, E.-S. A. El-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Dahshan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E.-S. M. El-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Horbaty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A.-B. M. Salem, “Classification using deep learning neural networks for brain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,” Future Computing and Informatics Journal, pp. 68-71, 2018.</a:t>
            </a:r>
          </a:p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[2] 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Abiwinanda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Hanif, S. T.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Hesaputra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Handayani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T. R. </a:t>
            </a:r>
            <a:r>
              <a:rPr lang="en-I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Mengko</a:t>
            </a:r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“Brain tumour classification using Convolutional Neural Network,” IFMBE Proceedings, pp. 183-189, 2018</a:t>
            </a:r>
          </a:p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[3]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Huang, W. Yang, Y. Wu, J. Jiang, W. Chen and Q. Feng, “Brain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 based on local independent projection-based classification,” IEEE Transactions on Biomedical Engineering, pp. 2633-2645, 2014.</a:t>
            </a:r>
          </a:p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[4]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Seetha and S. S. Raja, “Brain tumor classification using Convolutional Neural Networks,” Biomedical and Pharmacology Journal, pp. 1457-1461, 2018.</a:t>
            </a:r>
          </a:p>
          <a:p>
            <a:pPr marL="0" indent="0" algn="just" eaLnBrk="1" fontAlgn="auto" hangingPunct="1">
              <a:lnSpc>
                <a:spcPct val="100000"/>
              </a:lnSpc>
              <a:spcAft>
                <a:spcPts val="250"/>
              </a:spcAft>
              <a:buSzPts val="800"/>
              <a:buFont typeface="Arial" panose="020B0604020202020204" pitchFamily="34" charset="0"/>
              <a:buNone/>
              <a:tabLst>
                <a:tab pos="228600" algn="l"/>
              </a:tabLst>
              <a:defRPr/>
            </a:pPr>
            <a:r>
              <a:rPr lang="en-IN" sz="2000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[5]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Gokila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Brindha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Kavinraj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Manivasakam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P. Prasanth, “Brain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from MRI images using Deep Learning Techniques,” IOP Conference Series: Materials Science and Engineering, p. 012115, 2021.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Useful Links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https://www.kaggle.com/code/shivamagarwal29/brain-tumor/data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6958A-21B7-A4F4-3970-6E2F6CE1AFD6}"/>
              </a:ext>
            </a:extLst>
          </p:cNvPr>
          <p:cNvSpPr txBox="1">
            <a:spLocks/>
          </p:cNvSpPr>
          <p:nvPr/>
        </p:nvSpPr>
        <p:spPr>
          <a:xfrm>
            <a:off x="1030287" y="-233680"/>
            <a:ext cx="10131425" cy="11529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3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39ED-43C5-17EE-177D-DD319E21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8AAF-CD74-1146-7C48-5038F016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model with a higher accuracy.</a:t>
            </a:r>
          </a:p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healthcare costs</a:t>
            </a:r>
          </a:p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performance of the model</a:t>
            </a:r>
          </a:p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Facilitate remote and accessible healthcare</a:t>
            </a:r>
          </a:p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reports to analyze the change in structure of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just by reducing and resizing the image without losing any important 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072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8C7EFE-8D5C-49DA-984B-14F2A51D109D}"/>
              </a:ext>
            </a:extLst>
          </p:cNvPr>
          <p:cNvSpPr txBox="1"/>
          <p:nvPr/>
        </p:nvSpPr>
        <p:spPr>
          <a:xfrm>
            <a:off x="3034747" y="5043020"/>
            <a:ext cx="6122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87223BD-2C9B-43D2-8CBD-BC0C04C30DB1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b="1" cap="all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</a:rPr>
              <a:t>Index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E357D5F6-D243-3206-BF6B-2E43E059B7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010001"/>
              </p:ext>
            </p:extLst>
          </p:nvPr>
        </p:nvGraphicFramePr>
        <p:xfrm>
          <a:off x="2911150" y="1820843"/>
          <a:ext cx="6730785" cy="4427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674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C87223BD-2C9B-43D2-8CBD-BC0C04C30DB1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D331825D-34DE-1EF9-82FB-20C0A8EC7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372006"/>
              </p:ext>
            </p:extLst>
          </p:nvPr>
        </p:nvGraphicFramePr>
        <p:xfrm>
          <a:off x="764877" y="1848067"/>
          <a:ext cx="6800088" cy="4644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picture containing white, accessory, locket&#10;&#10;Description automatically generated">
            <a:extLst>
              <a:ext uri="{FF2B5EF4-FFF2-40B4-BE49-F238E27FC236}">
                <a16:creationId xmlns:a16="http://schemas.microsoft.com/office/drawing/2014/main" id="{235EB221-A6E7-FE43-4028-D88C079CD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1" y="2092219"/>
            <a:ext cx="4156180" cy="41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958A-21B7-A4F4-3970-6E2F6CE1AFD6}"/>
              </a:ext>
            </a:extLst>
          </p:cNvPr>
          <p:cNvSpPr txBox="1">
            <a:spLocks/>
          </p:cNvSpPr>
          <p:nvPr/>
        </p:nvSpPr>
        <p:spPr>
          <a:xfrm>
            <a:off x="6435091" y="609600"/>
            <a:ext cx="4832465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cap="all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5B482738-F826-2F81-26B3-9D6F6F690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08" r="23537" b="-1"/>
          <a:stretch/>
        </p:blipFill>
        <p:spPr>
          <a:xfrm>
            <a:off x="1255484" y="1314888"/>
            <a:ext cx="4450460" cy="4628265"/>
          </a:xfrm>
          <a:prstGeom prst="rect">
            <a:avLst/>
          </a:prstGeom>
        </p:spPr>
      </p:pic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520E265D-3ECC-2E50-552E-D974465F7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402484"/>
              </p:ext>
            </p:extLst>
          </p:nvPr>
        </p:nvGraphicFramePr>
        <p:xfrm>
          <a:off x="6435091" y="2096064"/>
          <a:ext cx="4832465" cy="3695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 descr="A close-up of a human skull&#10;&#10;Description automatically generated with low confidence">
            <a:extLst>
              <a:ext uri="{FF2B5EF4-FFF2-40B4-BE49-F238E27FC236}">
                <a16:creationId xmlns:a16="http://schemas.microsoft.com/office/drawing/2014/main" id="{DF07C227-38F1-685A-2280-2833DDD073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88" y="799816"/>
            <a:ext cx="5143337" cy="52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1711-6A5F-D7A9-EC94-0230BC8B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Challenges in Brain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88BB-30F1-F478-5F35-2145CCF52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294" y="1629871"/>
            <a:ext cx="5659363" cy="522812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current methods of brain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are not always accurate. 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 often rely on imaging tests such as MRI and CT scans, which can be expensive.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Additionally, these tests may not always provide clear results, making it difficult for doctors to determine whether a patient has 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not.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challenge in brain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detection is the variability of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Each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unique, and they can appear in different locations within the brain. 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makes it difficult for doctors to develop a universal method for detecting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tumours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2924E5-F9C8-23D8-9892-CDFF2DB29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844824"/>
            <a:ext cx="5313080" cy="362130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0982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A4CF3F-D2C3-4C25-B060-98BFC29E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774876"/>
              </p:ext>
            </p:extLst>
          </p:nvPr>
        </p:nvGraphicFramePr>
        <p:xfrm>
          <a:off x="1296953" y="867748"/>
          <a:ext cx="10131425" cy="57589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59071">
                  <a:extLst>
                    <a:ext uri="{9D8B030D-6E8A-4147-A177-3AD203B41FA5}">
                      <a16:colId xmlns:a16="http://schemas.microsoft.com/office/drawing/2014/main" val="1842614679"/>
                    </a:ext>
                  </a:extLst>
                </a:gridCol>
                <a:gridCol w="2080817">
                  <a:extLst>
                    <a:ext uri="{9D8B030D-6E8A-4147-A177-3AD203B41FA5}">
                      <a16:colId xmlns:a16="http://schemas.microsoft.com/office/drawing/2014/main" val="771276269"/>
                    </a:ext>
                  </a:extLst>
                </a:gridCol>
                <a:gridCol w="1610648">
                  <a:extLst>
                    <a:ext uri="{9D8B030D-6E8A-4147-A177-3AD203B41FA5}">
                      <a16:colId xmlns:a16="http://schemas.microsoft.com/office/drawing/2014/main" val="3482443813"/>
                    </a:ext>
                  </a:extLst>
                </a:gridCol>
                <a:gridCol w="5680889">
                  <a:extLst>
                    <a:ext uri="{9D8B030D-6E8A-4147-A177-3AD203B41FA5}">
                      <a16:colId xmlns:a16="http://schemas.microsoft.com/office/drawing/2014/main" val="410603486"/>
                    </a:ext>
                  </a:extLst>
                </a:gridCol>
              </a:tblGrid>
              <a:tr h="689719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Sr. No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Title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Author Name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56261"/>
                  </a:ext>
                </a:extLst>
              </a:tr>
              <a:tr h="31420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Categorizing and Reviewing the current progress on transfer learning for classification, regression and clustering problems</a:t>
                      </a:r>
                      <a:r>
                        <a:rPr lang="en-US" sz="2000" baseline="40000" dirty="0"/>
                        <a:t>[1]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 &amp; Yang 2010</a:t>
                      </a:r>
                      <a:r>
                        <a:rPr lang="en-I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just"/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Relationship between transfer learning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 other related machine learning techniques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926034"/>
                  </a:ext>
                </a:extLst>
              </a:tr>
              <a:tr h="191588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classification based on transfer learning solutions</a:t>
                      </a:r>
                      <a:r>
                        <a:rPr lang="en-US" sz="2000" baseline="40000" dirty="0"/>
                        <a:t>[2]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Krizhevsky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 2012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Achieved results in image classification,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classify the 1.2 million high-resolution images in the ImageNet LSVRC-2010 contest into the 1000 different classes.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1660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A5B367A-A80E-6C0D-FAAC-448FE0EF850D}"/>
              </a:ext>
            </a:extLst>
          </p:cNvPr>
          <p:cNvSpPr txBox="1">
            <a:spLocks/>
          </p:cNvSpPr>
          <p:nvPr/>
        </p:nvSpPr>
        <p:spPr>
          <a:xfrm>
            <a:off x="1030287" y="0"/>
            <a:ext cx="10131425" cy="8074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7A4CF3F-D2C3-4C25-B060-98BFC29E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8014"/>
              </p:ext>
            </p:extLst>
          </p:nvPr>
        </p:nvGraphicFramePr>
        <p:xfrm>
          <a:off x="949010" y="1193696"/>
          <a:ext cx="10946691" cy="52122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0152">
                  <a:extLst>
                    <a:ext uri="{9D8B030D-6E8A-4147-A177-3AD203B41FA5}">
                      <a16:colId xmlns:a16="http://schemas.microsoft.com/office/drawing/2014/main" val="1842614679"/>
                    </a:ext>
                  </a:extLst>
                </a:gridCol>
                <a:gridCol w="2422687">
                  <a:extLst>
                    <a:ext uri="{9D8B030D-6E8A-4147-A177-3AD203B41FA5}">
                      <a16:colId xmlns:a16="http://schemas.microsoft.com/office/drawing/2014/main" val="771276269"/>
                    </a:ext>
                  </a:extLst>
                </a:gridCol>
                <a:gridCol w="2220639">
                  <a:extLst>
                    <a:ext uri="{9D8B030D-6E8A-4147-A177-3AD203B41FA5}">
                      <a16:colId xmlns:a16="http://schemas.microsoft.com/office/drawing/2014/main" val="3482443813"/>
                    </a:ext>
                  </a:extLst>
                </a:gridCol>
                <a:gridCol w="5483213">
                  <a:extLst>
                    <a:ext uri="{9D8B030D-6E8A-4147-A177-3AD203B41FA5}">
                      <a16:colId xmlns:a16="http://schemas.microsoft.com/office/drawing/2014/main" val="410603486"/>
                    </a:ext>
                  </a:extLst>
                </a:gridCol>
              </a:tblGrid>
              <a:tr h="64927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56261"/>
                  </a:ext>
                </a:extLst>
              </a:tr>
              <a:tr h="22555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Effect of the Convolutional Network Depth on its accuracy in the large-scale image recognition</a:t>
                      </a:r>
                      <a:r>
                        <a:rPr lang="en-US" sz="2000" baseline="40000" dirty="0"/>
                        <a:t>[3]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IN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Simonyan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 Zisserman 2014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networks of increasing depth.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every small convolution filters.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926034"/>
                  </a:ext>
                </a:extLst>
              </a:tr>
              <a:tr h="22555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</a:p>
                    <a:p>
                      <a:pPr algn="ctr"/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Deep Convolutional Neural Network Architecture Codenamed Inception</a:t>
                      </a:r>
                      <a:r>
                        <a:rPr lang="en-US" sz="2000" baseline="40000" dirty="0"/>
                        <a:t>[4]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Szegedyet</a:t>
                      </a: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al.2015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To 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the new state for classification and detection in the ImageNet Large-Scale Visual Recognition Challenge 2014(ILSVRC14).</a:t>
                      </a:r>
                      <a:endParaRPr lang="en-IN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301936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4A5B367A-A80E-6C0D-FAAC-448FE0EF850D}"/>
              </a:ext>
            </a:extLst>
          </p:cNvPr>
          <p:cNvSpPr txBox="1">
            <a:spLocks/>
          </p:cNvSpPr>
          <p:nvPr/>
        </p:nvSpPr>
        <p:spPr>
          <a:xfrm>
            <a:off x="1111565" y="386197"/>
            <a:ext cx="10131425" cy="8074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E7A44597-8C63-1B07-DCEF-8A847203B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1391"/>
              </p:ext>
            </p:extLst>
          </p:nvPr>
        </p:nvGraphicFramePr>
        <p:xfrm>
          <a:off x="905069" y="1460059"/>
          <a:ext cx="10825377" cy="40317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11063">
                  <a:extLst>
                    <a:ext uri="{9D8B030D-6E8A-4147-A177-3AD203B41FA5}">
                      <a16:colId xmlns:a16="http://schemas.microsoft.com/office/drawing/2014/main" val="1842614679"/>
                    </a:ext>
                  </a:extLst>
                </a:gridCol>
                <a:gridCol w="2395838">
                  <a:extLst>
                    <a:ext uri="{9D8B030D-6E8A-4147-A177-3AD203B41FA5}">
                      <a16:colId xmlns:a16="http://schemas.microsoft.com/office/drawing/2014/main" val="771276269"/>
                    </a:ext>
                  </a:extLst>
                </a:gridCol>
                <a:gridCol w="2196029">
                  <a:extLst>
                    <a:ext uri="{9D8B030D-6E8A-4147-A177-3AD203B41FA5}">
                      <a16:colId xmlns:a16="http://schemas.microsoft.com/office/drawing/2014/main" val="3482443813"/>
                    </a:ext>
                  </a:extLst>
                </a:gridCol>
                <a:gridCol w="5422447">
                  <a:extLst>
                    <a:ext uri="{9D8B030D-6E8A-4147-A177-3AD203B41FA5}">
                      <a16:colId xmlns:a16="http://schemas.microsoft.com/office/drawing/2014/main" val="410603486"/>
                    </a:ext>
                  </a:extLst>
                </a:gridCol>
              </a:tblGrid>
              <a:tr h="4635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Sr. No 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 Name 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 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756261"/>
                  </a:ext>
                </a:extLst>
              </a:tr>
              <a:tr h="308688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Segmentation by Clustering Methods:           Volume 29– No.11</a:t>
                      </a:r>
                      <a:r>
                        <a:rPr lang="en-IN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000" baseline="40000" dirty="0"/>
                        <a:t>[5]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B.Sathya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R.Manavalan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, September 2011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 provide a different clustering algorithm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Presented an experimental analysis for massive datasets consisting of unique photographs.</a:t>
                      </a:r>
                      <a:endParaRPr lang="en-IN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926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7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Rockwell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877</Words>
  <Application>Microsoft Office PowerPoint</Application>
  <PresentationFormat>Widescreen</PresentationFormat>
  <Paragraphs>120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Tech 16x9</vt:lpstr>
      <vt:lpstr>PowerPoint Presentation</vt:lpstr>
      <vt:lpstr>           Brain Tumor Detection</vt:lpstr>
      <vt:lpstr>PowerPoint Presentation</vt:lpstr>
      <vt:lpstr>PowerPoint Presentation</vt:lpstr>
      <vt:lpstr>PowerPoint Presentation</vt:lpstr>
      <vt:lpstr>Current Challenges in Brain Tumour Detection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Swasth Seva</dc:title>
  <dc:creator>Neel Naik</dc:creator>
  <cp:lastModifiedBy>SHUBHAM SINGH</cp:lastModifiedBy>
  <cp:revision>116</cp:revision>
  <dcterms:created xsi:type="dcterms:W3CDTF">2021-05-09T13:33:48Z</dcterms:created>
  <dcterms:modified xsi:type="dcterms:W3CDTF">2023-04-13T07:54:54Z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2023-02-18T17:54:00Z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aba05d45-0090-402f-b922-5a04628d2da9</vt:lpwstr>
  </property>
  <property fmtid="{D5CDD505-2E9C-101B-9397-08002B2CF9AE}" pid="7" name="MSIP_Label_defa4170-0d19-0005-0004-bc88714345d2_ActionId">
    <vt:lpwstr>e942f827-4ef7-477f-90de-fff5d85d9992</vt:lpwstr>
  </property>
  <property fmtid="{D5CDD505-2E9C-101B-9397-08002B2CF9AE}" pid="8" name="MSIP_Label_defa4170-0d19-0005-0004-bc88714345d2_ContentBits">
    <vt:lpwstr>0</vt:lpwstr>
  </property>
</Properties>
</file>